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3"/>
  </p:notesMasterIdLst>
  <p:handoutMasterIdLst>
    <p:handoutMasterId r:id="rId14"/>
  </p:handoutMasterIdLst>
  <p:sldIdLst>
    <p:sldId id="256" r:id="rId2"/>
    <p:sldId id="293" r:id="rId3"/>
    <p:sldId id="290" r:id="rId4"/>
    <p:sldId id="262" r:id="rId5"/>
    <p:sldId id="271" r:id="rId6"/>
    <p:sldId id="289" r:id="rId7"/>
    <p:sldId id="285" r:id="rId8"/>
    <p:sldId id="291" r:id="rId9"/>
    <p:sldId id="292" r:id="rId10"/>
    <p:sldId id="269" r:id="rId11"/>
    <p:sldId id="288" r:id="rId12"/>
  </p:sldIdLst>
  <p:sldSz cx="12192000" cy="6858000"/>
  <p:notesSz cx="6858000" cy="9144000"/>
  <p:defaultTextStyle>
    <a:defPPr rtl="0"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BD7829-CCD5-4FF2-A68C-89A9A306E5B5}" v="630" dt="2025-12-16T11:58:02.605"/>
    <p1510:client id="{24D65138-27A2-47E3-B3F6-A051A0542E80}" v="10" dt="2025-12-16T11:41:58.017"/>
    <p1510:client id="{564ED4E3-A16A-7DDA-F9ED-A7E83325AD75}" v="29" dt="2025-12-16T11:28:49.671"/>
    <p1510:client id="{850FB23E-CBD0-CFEF-BB55-F7936573DFFD}" v="602" dt="2025-12-16T11:58:57.8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e Verkaik" userId="985ba001b6aabfad" providerId="Windows Live" clId="Web-{4A085EA7-E07D-951A-C29B-9D643469F834}"/>
    <pc:docChg chg="modSld">
      <pc:chgData name="Mike Verkaik" userId="985ba001b6aabfad" providerId="Windows Live" clId="Web-{4A085EA7-E07D-951A-C29B-9D643469F834}" dt="2025-12-02T12:46:36.424" v="469"/>
      <pc:docMkLst>
        <pc:docMk/>
      </pc:docMkLst>
      <pc:sldChg chg="modSp">
        <pc:chgData name="Mike Verkaik" userId="985ba001b6aabfad" providerId="Windows Live" clId="Web-{4A085EA7-E07D-951A-C29B-9D643469F834}" dt="2025-12-02T11:59:56.307" v="169" actId="20577"/>
        <pc:sldMkLst>
          <pc:docMk/>
          <pc:sldMk cId="922260413" sldId="262"/>
        </pc:sldMkLst>
        <pc:spChg chg="mod">
          <ac:chgData name="Mike Verkaik" userId="985ba001b6aabfad" providerId="Windows Live" clId="Web-{4A085EA7-E07D-951A-C29B-9D643469F834}" dt="2025-12-02T11:59:56.307" v="169" actId="20577"/>
          <ac:spMkLst>
            <pc:docMk/>
            <pc:sldMk cId="922260413" sldId="262"/>
            <ac:spMk id="8" creationId="{7D013AA2-8648-019B-4676-94D8B99BB1BC}"/>
          </ac:spMkLst>
        </pc:spChg>
      </pc:sldChg>
      <pc:sldChg chg="modSp">
        <pc:chgData name="Mike Verkaik" userId="985ba001b6aabfad" providerId="Windows Live" clId="Web-{4A085EA7-E07D-951A-C29B-9D643469F834}" dt="2025-12-02T12:04:18.182" v="409" actId="20577"/>
        <pc:sldMkLst>
          <pc:docMk/>
          <pc:sldMk cId="867832046" sldId="269"/>
        </pc:sldMkLst>
        <pc:spChg chg="mod">
          <ac:chgData name="Mike Verkaik" userId="985ba001b6aabfad" providerId="Windows Live" clId="Web-{4A085EA7-E07D-951A-C29B-9D643469F834}" dt="2025-12-02T12:04:18.182" v="409" actId="20577"/>
          <ac:spMkLst>
            <pc:docMk/>
            <pc:sldMk cId="867832046" sldId="269"/>
            <ac:spMk id="11" creationId="{75701513-8614-97DF-1553-E109B81E1E9F}"/>
          </ac:spMkLst>
        </pc:spChg>
      </pc:sldChg>
      <pc:sldChg chg="modSp modNotes">
        <pc:chgData name="Mike Verkaik" userId="985ba001b6aabfad" providerId="Windows Live" clId="Web-{4A085EA7-E07D-951A-C29B-9D643469F834}" dt="2025-12-02T12:27:42.488" v="425" actId="20577"/>
        <pc:sldMkLst>
          <pc:docMk/>
          <pc:sldMk cId="513648755" sldId="271"/>
        </pc:sldMkLst>
        <pc:spChg chg="mod">
          <ac:chgData name="Mike Verkaik" userId="985ba001b6aabfad" providerId="Windows Live" clId="Web-{4A085EA7-E07D-951A-C29B-9D643469F834}" dt="2025-12-02T12:27:42.488" v="425" actId="20577"/>
          <ac:spMkLst>
            <pc:docMk/>
            <pc:sldMk cId="513648755" sldId="271"/>
            <ac:spMk id="2" creationId="{1B37F2A6-DBD8-E3CB-CF79-B40FAB52DFAA}"/>
          </ac:spMkLst>
        </pc:spChg>
        <pc:spChg chg="mod">
          <ac:chgData name="Mike Verkaik" userId="985ba001b6aabfad" providerId="Windows Live" clId="Web-{4A085EA7-E07D-951A-C29B-9D643469F834}" dt="2025-12-02T11:59:35.852" v="105" actId="20577"/>
          <ac:spMkLst>
            <pc:docMk/>
            <pc:sldMk cId="513648755" sldId="271"/>
            <ac:spMk id="3" creationId="{FF7E0095-FE4A-5516-F50D-3CA7508A4B22}"/>
          </ac:spMkLst>
        </pc:spChg>
        <pc:spChg chg="mod">
          <ac:chgData name="Mike Verkaik" userId="985ba001b6aabfad" providerId="Windows Live" clId="Web-{4A085EA7-E07D-951A-C29B-9D643469F834}" dt="2025-12-02T11:59:46.353" v="135" actId="20577"/>
          <ac:spMkLst>
            <pc:docMk/>
            <pc:sldMk cId="513648755" sldId="271"/>
            <ac:spMk id="4" creationId="{2BDE2FD1-BE90-258E-7DDB-89E914965276}"/>
          </ac:spMkLst>
        </pc:spChg>
      </pc:sldChg>
      <pc:sldChg chg="addSp delSp modSp modTransition addAnim delAnim modAnim modNotes">
        <pc:chgData name="Mike Verkaik" userId="985ba001b6aabfad" providerId="Windows Live" clId="Web-{4A085EA7-E07D-951A-C29B-9D643469F834}" dt="2025-12-02T12:46:36.424" v="469"/>
        <pc:sldMkLst>
          <pc:docMk/>
          <pc:sldMk cId="2653400992" sldId="285"/>
        </pc:sldMkLst>
        <pc:spChg chg="mod">
          <ac:chgData name="Mike Verkaik" userId="985ba001b6aabfad" providerId="Windows Live" clId="Web-{4A085EA7-E07D-951A-C29B-9D643469F834}" dt="2025-12-02T12:00:13.652" v="188" actId="20577"/>
          <ac:spMkLst>
            <pc:docMk/>
            <pc:sldMk cId="2653400992" sldId="285"/>
            <ac:spMk id="2" creationId="{E27D7B5D-EEC0-846F-11A7-989F1B4999E0}"/>
          </ac:spMkLst>
        </pc:spChg>
        <pc:picChg chg="add">
          <ac:chgData name="Mike Verkaik" userId="985ba001b6aabfad" providerId="Windows Live" clId="Web-{4A085EA7-E07D-951A-C29B-9D643469F834}" dt="2025-12-02T12:00:34.528" v="189"/>
          <ac:picMkLst>
            <pc:docMk/>
            <pc:sldMk cId="2653400992" sldId="285"/>
            <ac:picMk id="5" creationId="{D7C785BF-A6D3-B2FF-4372-6EC35F885DE6}"/>
          </ac:picMkLst>
        </pc:picChg>
        <pc:picChg chg="add del mod">
          <ac:chgData name="Mike Verkaik" userId="985ba001b6aabfad" providerId="Windows Live" clId="Web-{4A085EA7-E07D-951A-C29B-9D643469F834}" dt="2025-12-02T12:45:00.219" v="467"/>
          <ac:picMkLst>
            <pc:docMk/>
            <pc:sldMk cId="2653400992" sldId="285"/>
            <ac:picMk id="6" creationId="{42BB25E7-E38A-92C5-7605-7B264248B137}"/>
          </ac:picMkLst>
        </pc:picChg>
      </pc:sldChg>
      <pc:sldChg chg="modSp">
        <pc:chgData name="Mike Verkaik" userId="985ba001b6aabfad" providerId="Windows Live" clId="Web-{4A085EA7-E07D-951A-C29B-9D643469F834}" dt="2025-12-02T12:04:45.715" v="414" actId="20577"/>
        <pc:sldMkLst>
          <pc:docMk/>
          <pc:sldMk cId="146550672" sldId="287"/>
        </pc:sldMkLst>
        <pc:spChg chg="mod">
          <ac:chgData name="Mike Verkaik" userId="985ba001b6aabfad" providerId="Windows Live" clId="Web-{4A085EA7-E07D-951A-C29B-9D643469F834}" dt="2025-12-02T12:04:45.715" v="414" actId="20577"/>
          <ac:spMkLst>
            <pc:docMk/>
            <pc:sldMk cId="146550672" sldId="287"/>
            <ac:spMk id="2" creationId="{181DFFD9-D0F8-C927-AABE-911C83E7E581}"/>
          </ac:spMkLst>
        </pc:spChg>
        <pc:spChg chg="mod">
          <ac:chgData name="Mike Verkaik" userId="985ba001b6aabfad" providerId="Windows Live" clId="Web-{4A085EA7-E07D-951A-C29B-9D643469F834}" dt="2025-12-02T12:03:16.867" v="254" actId="20577"/>
          <ac:spMkLst>
            <pc:docMk/>
            <pc:sldMk cId="146550672" sldId="287"/>
            <ac:spMk id="4" creationId="{ED779824-BB5C-D400-E72A-8B58219A23DB}"/>
          </ac:spMkLst>
        </pc:spChg>
      </pc:sldChg>
      <pc:sldChg chg="modNotes">
        <pc:chgData name="Mike Verkaik" userId="985ba001b6aabfad" providerId="Windows Live" clId="Web-{4A085EA7-E07D-951A-C29B-9D643469F834}" dt="2025-12-02T12:28:14.801" v="426"/>
        <pc:sldMkLst>
          <pc:docMk/>
          <pc:sldMk cId="1101643492" sldId="288"/>
        </pc:sldMkLst>
      </pc:sldChg>
    </pc:docChg>
  </pc:docChgLst>
  <pc:docChgLst>
    <pc:chgData name="Hannah saunders" userId="fe85f871b4aa5d81" providerId="LiveId" clId="{02BD7829-CCD5-4FF2-A68C-89A9A306E5B5}"/>
    <pc:docChg chg="undo custSel addSld delSld modSld sldOrd">
      <pc:chgData name="Hannah saunders" userId="fe85f871b4aa5d81" providerId="LiveId" clId="{02BD7829-CCD5-4FF2-A68C-89A9A306E5B5}" dt="2025-12-16T11:58:02.605" v="635" actId="12"/>
      <pc:docMkLst>
        <pc:docMk/>
      </pc:docMkLst>
      <pc:sldChg chg="addSp delSp modSp mod modClrScheme chgLayout">
        <pc:chgData name="Hannah saunders" userId="fe85f871b4aa5d81" providerId="LiveId" clId="{02BD7829-CCD5-4FF2-A68C-89A9A306E5B5}" dt="2025-12-16T11:58:02.605" v="635" actId="12"/>
        <pc:sldMkLst>
          <pc:docMk/>
          <pc:sldMk cId="867832046" sldId="269"/>
        </pc:sldMkLst>
        <pc:spChg chg="mod">
          <ac:chgData name="Hannah saunders" userId="fe85f871b4aa5d81" providerId="LiveId" clId="{02BD7829-CCD5-4FF2-A68C-89A9A306E5B5}" dt="2025-12-16T11:46:42.350" v="426" actId="26606"/>
          <ac:spMkLst>
            <pc:docMk/>
            <pc:sldMk cId="867832046" sldId="269"/>
            <ac:spMk id="2" creationId="{18966B83-B70D-4FD8-0368-2E257230E262}"/>
          </ac:spMkLst>
        </pc:spChg>
        <pc:spChg chg="mod">
          <ac:chgData name="Hannah saunders" userId="fe85f871b4aa5d81" providerId="LiveId" clId="{02BD7829-CCD5-4FF2-A68C-89A9A306E5B5}" dt="2025-12-16T11:58:02.605" v="635" actId="12"/>
          <ac:spMkLst>
            <pc:docMk/>
            <pc:sldMk cId="867832046" sldId="269"/>
            <ac:spMk id="11" creationId="{75701513-8614-97DF-1553-E109B81E1E9F}"/>
          </ac:spMkLst>
        </pc:spChg>
        <pc:spChg chg="add mod">
          <ac:chgData name="Hannah saunders" userId="fe85f871b4aa5d81" providerId="LiveId" clId="{02BD7829-CCD5-4FF2-A68C-89A9A306E5B5}" dt="2025-12-16T11:46:42.350" v="426" actId="26606"/>
          <ac:spMkLst>
            <pc:docMk/>
            <pc:sldMk cId="867832046" sldId="269"/>
            <ac:spMk id="16" creationId="{1C7B7F72-9768-699D-AA9C-CE6C8D6DDE21}"/>
          </ac:spMkLst>
        </pc:spChg>
        <pc:spChg chg="add del mod">
          <ac:chgData name="Hannah saunders" userId="fe85f871b4aa5d81" providerId="LiveId" clId="{02BD7829-CCD5-4FF2-A68C-89A9A306E5B5}" dt="2025-12-16T11:46:44.250" v="427" actId="478"/>
          <ac:spMkLst>
            <pc:docMk/>
            <pc:sldMk cId="867832046" sldId="269"/>
            <ac:spMk id="18" creationId="{B7B9C815-9E24-6A55-E066-9E9EB570462E}"/>
          </ac:spMkLst>
        </pc:spChg>
        <pc:picChg chg="mod">
          <ac:chgData name="Hannah saunders" userId="fe85f871b4aa5d81" providerId="LiveId" clId="{02BD7829-CCD5-4FF2-A68C-89A9A306E5B5}" dt="2025-12-16T11:46:46.296" v="428" actId="14100"/>
          <ac:picMkLst>
            <pc:docMk/>
            <pc:sldMk cId="867832046" sldId="269"/>
            <ac:picMk id="10" creationId="{9ECEB7B2-3C10-C361-B342-F8230E2A378A}"/>
          </ac:picMkLst>
        </pc:picChg>
      </pc:sldChg>
      <pc:sldChg chg="addSp delSp modSp mod">
        <pc:chgData name="Hannah saunders" userId="fe85f871b4aa5d81" providerId="LiveId" clId="{02BD7829-CCD5-4FF2-A68C-89A9A306E5B5}" dt="2025-12-16T11:46:20.831" v="421" actId="14100"/>
        <pc:sldMkLst>
          <pc:docMk/>
          <pc:sldMk cId="513648755" sldId="271"/>
        </pc:sldMkLst>
        <pc:spChg chg="mod">
          <ac:chgData name="Hannah saunders" userId="fe85f871b4aa5d81" providerId="LiveId" clId="{02BD7829-CCD5-4FF2-A68C-89A9A306E5B5}" dt="2025-12-16T11:46:12.820" v="419" actId="26606"/>
          <ac:spMkLst>
            <pc:docMk/>
            <pc:sldMk cId="513648755" sldId="271"/>
            <ac:spMk id="2" creationId="{1B37F2A6-DBD8-E3CB-CF79-B40FAB52DFAA}"/>
          </ac:spMkLst>
        </pc:spChg>
        <pc:spChg chg="mod">
          <ac:chgData name="Hannah saunders" userId="fe85f871b4aa5d81" providerId="LiveId" clId="{02BD7829-CCD5-4FF2-A68C-89A9A306E5B5}" dt="2025-12-16T11:46:12.820" v="419" actId="26606"/>
          <ac:spMkLst>
            <pc:docMk/>
            <pc:sldMk cId="513648755" sldId="271"/>
            <ac:spMk id="3" creationId="{FF7E0095-FE4A-5516-F50D-3CA7508A4B22}"/>
          </ac:spMkLst>
        </pc:spChg>
        <pc:spChg chg="mod">
          <ac:chgData name="Hannah saunders" userId="fe85f871b4aa5d81" providerId="LiveId" clId="{02BD7829-CCD5-4FF2-A68C-89A9A306E5B5}" dt="2025-12-16T11:46:12.820" v="419" actId="26606"/>
          <ac:spMkLst>
            <pc:docMk/>
            <pc:sldMk cId="513648755" sldId="271"/>
            <ac:spMk id="4" creationId="{2BDE2FD1-BE90-258E-7DDB-89E914965276}"/>
          </ac:spMkLst>
        </pc:spChg>
        <pc:spChg chg="del">
          <ac:chgData name="Hannah saunders" userId="fe85f871b4aa5d81" providerId="LiveId" clId="{02BD7829-CCD5-4FF2-A68C-89A9A306E5B5}" dt="2025-12-16T11:46:12.820" v="419" actId="26606"/>
          <ac:spMkLst>
            <pc:docMk/>
            <pc:sldMk cId="513648755" sldId="271"/>
            <ac:spMk id="5" creationId="{D8443163-6FB2-8004-7B35-87C111D4CE15}"/>
          </ac:spMkLst>
        </pc:spChg>
        <pc:spChg chg="del">
          <ac:chgData name="Hannah saunders" userId="fe85f871b4aa5d81" providerId="LiveId" clId="{02BD7829-CCD5-4FF2-A68C-89A9A306E5B5}" dt="2025-12-16T11:46:12.820" v="419" actId="26606"/>
          <ac:spMkLst>
            <pc:docMk/>
            <pc:sldMk cId="513648755" sldId="271"/>
            <ac:spMk id="7" creationId="{C976EC41-E69C-0D59-51EA-503F1BAA48EA}"/>
          </ac:spMkLst>
        </pc:spChg>
        <pc:spChg chg="add del">
          <ac:chgData name="Hannah saunders" userId="fe85f871b4aa5d81" providerId="LiveId" clId="{02BD7829-CCD5-4FF2-A68C-89A9A306E5B5}" dt="2025-12-16T11:46:15.487" v="420" actId="478"/>
          <ac:spMkLst>
            <pc:docMk/>
            <pc:sldMk cId="513648755" sldId="271"/>
            <ac:spMk id="15" creationId="{4193EA26-9E46-80E8-AA29-1EBF2C78CC3F}"/>
          </ac:spMkLst>
        </pc:spChg>
        <pc:picChg chg="mod">
          <ac:chgData name="Hannah saunders" userId="fe85f871b4aa5d81" providerId="LiveId" clId="{02BD7829-CCD5-4FF2-A68C-89A9A306E5B5}" dt="2025-12-16T11:46:20.831" v="421" actId="14100"/>
          <ac:picMkLst>
            <pc:docMk/>
            <pc:sldMk cId="513648755" sldId="271"/>
            <ac:picMk id="10" creationId="{EF67599E-8EE6-85DA-F4A3-BA9061047385}"/>
          </ac:picMkLst>
        </pc:picChg>
      </pc:sldChg>
      <pc:sldChg chg="addSp delSp modSp mod">
        <pc:chgData name="Hannah saunders" userId="fe85f871b4aa5d81" providerId="LiveId" clId="{02BD7829-CCD5-4FF2-A68C-89A9A306E5B5}" dt="2025-12-16T11:57:51.938" v="632" actId="12"/>
        <pc:sldMkLst>
          <pc:docMk/>
          <pc:sldMk cId="2653400992" sldId="285"/>
        </pc:sldMkLst>
        <pc:spChg chg="mod">
          <ac:chgData name="Hannah saunders" userId="fe85f871b4aa5d81" providerId="LiveId" clId="{02BD7829-CCD5-4FF2-A68C-89A9A306E5B5}" dt="2025-12-16T11:46:07.270" v="418" actId="26606"/>
          <ac:spMkLst>
            <pc:docMk/>
            <pc:sldMk cId="2653400992" sldId="285"/>
            <ac:spMk id="2" creationId="{E27D7B5D-EEC0-846F-11A7-989F1B4999E0}"/>
          </ac:spMkLst>
        </pc:spChg>
        <pc:spChg chg="del">
          <ac:chgData name="Hannah saunders" userId="fe85f871b4aa5d81" providerId="LiveId" clId="{02BD7829-CCD5-4FF2-A68C-89A9A306E5B5}" dt="2025-12-16T11:45:42.425" v="416" actId="478"/>
          <ac:spMkLst>
            <pc:docMk/>
            <pc:sldMk cId="2653400992" sldId="285"/>
            <ac:spMk id="4" creationId="{FB141BEB-62B4-E7DC-1119-878E7E279E04}"/>
          </ac:spMkLst>
        </pc:spChg>
        <pc:spChg chg="mod">
          <ac:chgData name="Hannah saunders" userId="fe85f871b4aa5d81" providerId="LiveId" clId="{02BD7829-CCD5-4FF2-A68C-89A9A306E5B5}" dt="2025-12-16T11:46:07.270" v="418" actId="26606"/>
          <ac:spMkLst>
            <pc:docMk/>
            <pc:sldMk cId="2653400992" sldId="285"/>
            <ac:spMk id="8" creationId="{D1967F69-9697-1773-B81E-CC17A9C8F47F}"/>
          </ac:spMkLst>
        </pc:spChg>
        <pc:spChg chg="mod">
          <ac:chgData name="Hannah saunders" userId="fe85f871b4aa5d81" providerId="LiveId" clId="{02BD7829-CCD5-4FF2-A68C-89A9A306E5B5}" dt="2025-12-16T11:57:51.938" v="632" actId="12"/>
          <ac:spMkLst>
            <pc:docMk/>
            <pc:sldMk cId="2653400992" sldId="285"/>
            <ac:spMk id="10" creationId="{B353F9DC-6D14-16E3-7B28-097973FE8981}"/>
          </ac:spMkLst>
        </pc:spChg>
        <pc:spChg chg="add del">
          <ac:chgData name="Hannah saunders" userId="fe85f871b4aa5d81" providerId="LiveId" clId="{02BD7829-CCD5-4FF2-A68C-89A9A306E5B5}" dt="2025-12-16T11:46:23.970" v="422" actId="478"/>
          <ac:spMkLst>
            <pc:docMk/>
            <pc:sldMk cId="2653400992" sldId="285"/>
            <ac:spMk id="15" creationId="{DED79D22-E33A-50C9-98BE-372CFE8D1556}"/>
          </ac:spMkLst>
        </pc:spChg>
        <pc:picChg chg="mod ord">
          <ac:chgData name="Hannah saunders" userId="fe85f871b4aa5d81" providerId="LiveId" clId="{02BD7829-CCD5-4FF2-A68C-89A9A306E5B5}" dt="2025-12-16T11:46:26.501" v="423" actId="14100"/>
          <ac:picMkLst>
            <pc:docMk/>
            <pc:sldMk cId="2653400992" sldId="285"/>
            <ac:picMk id="5" creationId="{D7C785BF-A6D3-B2FF-4372-6EC35F885DE6}"/>
          </ac:picMkLst>
        </pc:picChg>
      </pc:sldChg>
      <pc:sldChg chg="addSp delSp modSp mod">
        <pc:chgData name="Hannah saunders" userId="fe85f871b4aa5d81" providerId="LiveId" clId="{02BD7829-CCD5-4FF2-A68C-89A9A306E5B5}" dt="2025-12-16T11:46:33.081" v="425" actId="14100"/>
        <pc:sldMkLst>
          <pc:docMk/>
          <pc:sldMk cId="451288312" sldId="289"/>
        </pc:sldMkLst>
        <pc:spChg chg="mod">
          <ac:chgData name="Hannah saunders" userId="fe85f871b4aa5d81" providerId="LiveId" clId="{02BD7829-CCD5-4FF2-A68C-89A9A306E5B5}" dt="2025-12-16T11:45:55.855" v="417" actId="26606"/>
          <ac:spMkLst>
            <pc:docMk/>
            <pc:sldMk cId="451288312" sldId="289"/>
            <ac:spMk id="2" creationId="{0B8F1A69-BC91-120E-6A5E-42E46B6CA3FF}"/>
          </ac:spMkLst>
        </pc:spChg>
        <pc:spChg chg="del">
          <ac:chgData name="Hannah saunders" userId="fe85f871b4aa5d81" providerId="LiveId" clId="{02BD7829-CCD5-4FF2-A68C-89A9A306E5B5}" dt="2025-12-16T11:45:55.855" v="417" actId="26606"/>
          <ac:spMkLst>
            <pc:docMk/>
            <pc:sldMk cId="451288312" sldId="289"/>
            <ac:spMk id="4" creationId="{45A3C562-BB93-AEF4-9B87-17D882EEA8DE}"/>
          </ac:spMkLst>
        </pc:spChg>
        <pc:spChg chg="mod">
          <ac:chgData name="Hannah saunders" userId="fe85f871b4aa5d81" providerId="LiveId" clId="{02BD7829-CCD5-4FF2-A68C-89A9A306E5B5}" dt="2025-12-16T11:45:55.855" v="417" actId="26606"/>
          <ac:spMkLst>
            <pc:docMk/>
            <pc:sldMk cId="451288312" sldId="289"/>
            <ac:spMk id="8" creationId="{D615C95F-A74A-F8DC-3103-389D4A1B8321}"/>
          </ac:spMkLst>
        </pc:spChg>
        <pc:spChg chg="mod">
          <ac:chgData name="Hannah saunders" userId="fe85f871b4aa5d81" providerId="LiveId" clId="{02BD7829-CCD5-4FF2-A68C-89A9A306E5B5}" dt="2025-12-16T11:45:55.855" v="417" actId="26606"/>
          <ac:spMkLst>
            <pc:docMk/>
            <pc:sldMk cId="451288312" sldId="289"/>
            <ac:spMk id="10" creationId="{8E20E95B-46CE-9EEA-85BB-E385DCBB1BAF}"/>
          </ac:spMkLst>
        </pc:spChg>
        <pc:spChg chg="add del">
          <ac:chgData name="Hannah saunders" userId="fe85f871b4aa5d81" providerId="LiveId" clId="{02BD7829-CCD5-4FF2-A68C-89A9A306E5B5}" dt="2025-12-16T11:46:30.584" v="424" actId="478"/>
          <ac:spMkLst>
            <pc:docMk/>
            <pc:sldMk cId="451288312" sldId="289"/>
            <ac:spMk id="15" creationId="{0C89FCE1-FCA9-55F6-0E45-1E4FB5F3AA54}"/>
          </ac:spMkLst>
        </pc:spChg>
        <pc:picChg chg="mod ord">
          <ac:chgData name="Hannah saunders" userId="fe85f871b4aa5d81" providerId="LiveId" clId="{02BD7829-CCD5-4FF2-A68C-89A9A306E5B5}" dt="2025-12-16T11:46:33.081" v="425" actId="14100"/>
          <ac:picMkLst>
            <pc:docMk/>
            <pc:sldMk cId="451288312" sldId="289"/>
            <ac:picMk id="5" creationId="{F61926B4-2823-5B11-2198-5383D852AF0D}"/>
          </ac:picMkLst>
        </pc:picChg>
      </pc:sldChg>
      <pc:sldChg chg="modSp new del mod">
        <pc:chgData name="Hannah saunders" userId="fe85f871b4aa5d81" providerId="LiveId" clId="{02BD7829-CCD5-4FF2-A68C-89A9A306E5B5}" dt="2025-12-16T11:36:00.871" v="29" actId="47"/>
        <pc:sldMkLst>
          <pc:docMk/>
          <pc:sldMk cId="493407634" sldId="291"/>
        </pc:sldMkLst>
        <pc:spChg chg="mod">
          <ac:chgData name="Hannah saunders" userId="fe85f871b4aa5d81" providerId="LiveId" clId="{02BD7829-CCD5-4FF2-A68C-89A9A306E5B5}" dt="2025-12-16T11:35:37.743" v="28" actId="20577"/>
          <ac:spMkLst>
            <pc:docMk/>
            <pc:sldMk cId="493407634" sldId="291"/>
            <ac:spMk id="2" creationId="{4B1B0A3A-26C2-569F-021E-B25131FBC4EE}"/>
          </ac:spMkLst>
        </pc:spChg>
      </pc:sldChg>
      <pc:sldChg chg="addSp delSp modSp new mod">
        <pc:chgData name="Hannah saunders" userId="fe85f871b4aa5d81" providerId="LiveId" clId="{02BD7829-CCD5-4FF2-A68C-89A9A306E5B5}" dt="2025-12-16T11:42:34.093" v="188" actId="20577"/>
        <pc:sldMkLst>
          <pc:docMk/>
          <pc:sldMk cId="3939433779" sldId="291"/>
        </pc:sldMkLst>
        <pc:spChg chg="mod">
          <ac:chgData name="Hannah saunders" userId="fe85f871b4aa5d81" providerId="LiveId" clId="{02BD7829-CCD5-4FF2-A68C-89A9A306E5B5}" dt="2025-12-16T11:39:02.456" v="104" actId="20577"/>
          <ac:spMkLst>
            <pc:docMk/>
            <pc:sldMk cId="3939433779" sldId="291"/>
            <ac:spMk id="3" creationId="{3C6BA39E-E1B2-7589-53CC-8A25AB313FA3}"/>
          </ac:spMkLst>
        </pc:spChg>
        <pc:spChg chg="mod">
          <ac:chgData name="Hannah saunders" userId="fe85f871b4aa5d81" providerId="LiveId" clId="{02BD7829-CCD5-4FF2-A68C-89A9A306E5B5}" dt="2025-12-16T11:42:01.010" v="183" actId="20577"/>
          <ac:spMkLst>
            <pc:docMk/>
            <pc:sldMk cId="3939433779" sldId="291"/>
            <ac:spMk id="4" creationId="{619073A6-19EB-2D16-5F74-27945675E9E3}"/>
          </ac:spMkLst>
        </pc:spChg>
        <pc:spChg chg="del mod">
          <ac:chgData name="Hannah saunders" userId="fe85f871b4aa5d81" providerId="LiveId" clId="{02BD7829-CCD5-4FF2-A68C-89A9A306E5B5}" dt="2025-12-16T11:39:54.295" v="137" actId="478"/>
          <ac:spMkLst>
            <pc:docMk/>
            <pc:sldMk cId="3939433779" sldId="291"/>
            <ac:spMk id="5" creationId="{7FAD5FE2-2FD7-89F5-9F12-4D60DCBB2B85}"/>
          </ac:spMkLst>
        </pc:spChg>
        <pc:spChg chg="mod">
          <ac:chgData name="Hannah saunders" userId="fe85f871b4aa5d81" providerId="LiveId" clId="{02BD7829-CCD5-4FF2-A68C-89A9A306E5B5}" dt="2025-12-16T11:42:34.093" v="188" actId="20577"/>
          <ac:spMkLst>
            <pc:docMk/>
            <pc:sldMk cId="3939433779" sldId="291"/>
            <ac:spMk id="6" creationId="{0B58D5A9-7815-12E5-AF8C-FC9259BB9157}"/>
          </ac:spMkLst>
        </pc:spChg>
        <pc:spChg chg="add mod">
          <ac:chgData name="Hannah saunders" userId="fe85f871b4aa5d81" providerId="LiveId" clId="{02BD7829-CCD5-4FF2-A68C-89A9A306E5B5}" dt="2025-12-16T11:41:27.526" v="178" actId="13926"/>
          <ac:spMkLst>
            <pc:docMk/>
            <pc:sldMk cId="3939433779" sldId="291"/>
            <ac:spMk id="7" creationId="{9B497D56-4C43-2863-D892-DD0B3675B060}"/>
          </ac:spMkLst>
        </pc:spChg>
      </pc:sldChg>
      <pc:sldChg chg="addSp delSp modSp new mod modClrScheme chgLayout">
        <pc:chgData name="Hannah saunders" userId="fe85f871b4aa5d81" providerId="LiveId" clId="{02BD7829-CCD5-4FF2-A68C-89A9A306E5B5}" dt="2025-12-16T11:52:43.479" v="459" actId="20577"/>
        <pc:sldMkLst>
          <pc:docMk/>
          <pc:sldMk cId="3871018170" sldId="292"/>
        </pc:sldMkLst>
        <pc:spChg chg="mod">
          <ac:chgData name="Hannah saunders" userId="fe85f871b4aa5d81" providerId="LiveId" clId="{02BD7829-CCD5-4FF2-A68C-89A9A306E5B5}" dt="2025-12-16T11:52:34.384" v="439" actId="26606"/>
          <ac:spMkLst>
            <pc:docMk/>
            <pc:sldMk cId="3871018170" sldId="292"/>
            <ac:spMk id="2" creationId="{AF4871E8-B900-4D5F-3B0A-2FCBF2614620}"/>
          </ac:spMkLst>
        </pc:spChg>
        <pc:spChg chg="del">
          <ac:chgData name="Hannah saunders" userId="fe85f871b4aa5d81" providerId="LiveId" clId="{02BD7829-CCD5-4FF2-A68C-89A9A306E5B5}" dt="2025-12-16T11:52:26.452" v="437"/>
          <ac:spMkLst>
            <pc:docMk/>
            <pc:sldMk cId="3871018170" sldId="292"/>
            <ac:spMk id="3" creationId="{45631C93-BE36-5436-501E-E7ACD28DD6A0}"/>
          </ac:spMkLst>
        </pc:spChg>
        <pc:spChg chg="add mod">
          <ac:chgData name="Hannah saunders" userId="fe85f871b4aa5d81" providerId="LiveId" clId="{02BD7829-CCD5-4FF2-A68C-89A9A306E5B5}" dt="2025-12-16T11:52:43.479" v="459" actId="20577"/>
          <ac:spMkLst>
            <pc:docMk/>
            <pc:sldMk cId="3871018170" sldId="292"/>
            <ac:spMk id="9" creationId="{F4E041FE-A295-F595-FCAF-B6B73192C191}"/>
          </ac:spMkLst>
        </pc:spChg>
        <pc:picChg chg="add mod">
          <ac:chgData name="Hannah saunders" userId="fe85f871b4aa5d81" providerId="LiveId" clId="{02BD7829-CCD5-4FF2-A68C-89A9A306E5B5}" dt="2025-12-16T11:52:34.384" v="439" actId="26606"/>
          <ac:picMkLst>
            <pc:docMk/>
            <pc:sldMk cId="3871018170" sldId="292"/>
            <ac:picMk id="4" creationId="{CE68B355-3E48-4710-5386-4DFA88B85B0A}"/>
          </ac:picMkLst>
        </pc:picChg>
      </pc:sldChg>
      <pc:sldChg chg="addSp delSp modSp new mod ord modClrScheme chgLayout modNotesTx">
        <pc:chgData name="Hannah saunders" userId="fe85f871b4aa5d81" providerId="LiveId" clId="{02BD7829-CCD5-4FF2-A68C-89A9A306E5B5}" dt="2025-12-16T11:57:21.996" v="629" actId="20577"/>
        <pc:sldMkLst>
          <pc:docMk/>
          <pc:sldMk cId="1982620366" sldId="293"/>
        </pc:sldMkLst>
        <pc:spChg chg="mod">
          <ac:chgData name="Hannah saunders" userId="fe85f871b4aa5d81" providerId="LiveId" clId="{02BD7829-CCD5-4FF2-A68C-89A9A306E5B5}" dt="2025-12-16T11:47:12.239" v="430" actId="26606"/>
          <ac:spMkLst>
            <pc:docMk/>
            <pc:sldMk cId="1982620366" sldId="293"/>
            <ac:spMk id="2" creationId="{B9AE687D-8250-F617-B5B3-B297BA3F6865}"/>
          </ac:spMkLst>
        </pc:spChg>
        <pc:spChg chg="mod">
          <ac:chgData name="Hannah saunders" userId="fe85f871b4aa5d81" providerId="LiveId" clId="{02BD7829-CCD5-4FF2-A68C-89A9A306E5B5}" dt="2025-12-16T11:47:30.201" v="436" actId="403"/>
          <ac:spMkLst>
            <pc:docMk/>
            <pc:sldMk cId="1982620366" sldId="293"/>
            <ac:spMk id="3" creationId="{E9AEA0E3-8666-09AB-A257-BD5A75EE29BD}"/>
          </ac:spMkLst>
        </pc:spChg>
        <pc:spChg chg="add del mod">
          <ac:chgData name="Hannah saunders" userId="fe85f871b4aa5d81" providerId="LiveId" clId="{02BD7829-CCD5-4FF2-A68C-89A9A306E5B5}" dt="2025-12-16T11:47:04.708" v="429"/>
          <ac:spMkLst>
            <pc:docMk/>
            <pc:sldMk cId="1982620366" sldId="293"/>
            <ac:spMk id="8" creationId="{9E6B6DCF-3A28-D280-DDE2-596397F880B8}"/>
          </ac:spMkLst>
        </pc:spChg>
        <pc:spChg chg="add del mod">
          <ac:chgData name="Hannah saunders" userId="fe85f871b4aa5d81" providerId="LiveId" clId="{02BD7829-CCD5-4FF2-A68C-89A9A306E5B5}" dt="2025-12-16T11:47:21.150" v="433" actId="478"/>
          <ac:spMkLst>
            <pc:docMk/>
            <pc:sldMk cId="1982620366" sldId="293"/>
            <ac:spMk id="9" creationId="{2ADA4FE5-5B0E-6280-BA9F-C9C4B9D92592}"/>
          </ac:spMkLst>
        </pc:spChg>
        <pc:spChg chg="add del mod">
          <ac:chgData name="Hannah saunders" userId="fe85f871b4aa5d81" providerId="LiveId" clId="{02BD7829-CCD5-4FF2-A68C-89A9A306E5B5}" dt="2025-12-16T11:47:14.349" v="431" actId="478"/>
          <ac:spMkLst>
            <pc:docMk/>
            <pc:sldMk cId="1982620366" sldId="293"/>
            <ac:spMk id="11" creationId="{EF1BD6CD-6429-E89C-4AB5-3461B0F1E1C2}"/>
          </ac:spMkLst>
        </pc:spChg>
        <pc:picChg chg="add mod">
          <ac:chgData name="Hannah saunders" userId="fe85f871b4aa5d81" providerId="LiveId" clId="{02BD7829-CCD5-4FF2-A68C-89A9A306E5B5}" dt="2025-12-16T11:47:16.712" v="432" actId="14100"/>
          <ac:picMkLst>
            <pc:docMk/>
            <pc:sldMk cId="1982620366" sldId="293"/>
            <ac:picMk id="4" creationId="{2647FCA0-A429-792E-3AB4-FDAAA642316C}"/>
          </ac:picMkLst>
        </pc:picChg>
      </pc:sldChg>
      <pc:sldChg chg="new del">
        <pc:chgData name="Hannah saunders" userId="fe85f871b4aa5d81" providerId="LiveId" clId="{02BD7829-CCD5-4FF2-A68C-89A9A306E5B5}" dt="2025-12-16T11:43:34.691" v="208" actId="47"/>
        <pc:sldMkLst>
          <pc:docMk/>
          <pc:sldMk cId="3885670231" sldId="293"/>
        </pc:sldMkLst>
      </pc:sldChg>
    </pc:docChg>
  </pc:docChgLst>
  <pc:docChgLst>
    <pc:chgData name="Guest User" providerId="Windows Live" clId="Web-{96AEA3A1-9239-4BC8-8274-DCF78780EA3F}"/>
    <pc:docChg chg="modSld">
      <pc:chgData name="Guest User" userId="" providerId="Windows Live" clId="Web-{96AEA3A1-9239-4BC8-8274-DCF78780EA3F}" dt="2025-12-02T12:43:10.226" v="25" actId="1076"/>
      <pc:docMkLst>
        <pc:docMk/>
      </pc:docMkLst>
      <pc:sldChg chg="addSp delSp modSp">
        <pc:chgData name="Guest User" userId="" providerId="Windows Live" clId="Web-{96AEA3A1-9239-4BC8-8274-DCF78780EA3F}" dt="2025-12-02T12:43:10.226" v="25" actId="1076"/>
        <pc:sldMkLst>
          <pc:docMk/>
          <pc:sldMk cId="2653400992" sldId="285"/>
        </pc:sldMkLst>
        <pc:picChg chg="mod">
          <ac:chgData name="Guest User" userId="" providerId="Windows Live" clId="Web-{96AEA3A1-9239-4BC8-8274-DCF78780EA3F}" dt="2025-12-02T12:39:36.551" v="7" actId="1076"/>
          <ac:picMkLst>
            <pc:docMk/>
            <pc:sldMk cId="2653400992" sldId="285"/>
            <ac:picMk id="5" creationId="{D7C785BF-A6D3-B2FF-4372-6EC35F885DE6}"/>
          </ac:picMkLst>
        </pc:picChg>
        <pc:picChg chg="add mod ord">
          <ac:chgData name="Guest User" userId="" providerId="Windows Live" clId="Web-{96AEA3A1-9239-4BC8-8274-DCF78780EA3F}" dt="2025-12-02T12:43:10.226" v="25" actId="1076"/>
          <ac:picMkLst>
            <pc:docMk/>
            <pc:sldMk cId="2653400992" sldId="285"/>
            <ac:picMk id="6" creationId="{42BB25E7-E38A-92C5-7605-7B264248B137}"/>
          </ac:picMkLst>
        </pc:picChg>
      </pc:sldChg>
    </pc:docChg>
  </pc:docChgLst>
  <pc:docChgLst>
    <pc:chgData name="Berkin Demirel" userId="1fd4c662ee1fbcfd" providerId="Windows Live" clId="Web-{1BBBB23F-23F3-9636-8BC7-78B4669CC084}"/>
    <pc:docChg chg="modSld">
      <pc:chgData name="Berkin Demirel" userId="1fd4c662ee1fbcfd" providerId="Windows Live" clId="Web-{1BBBB23F-23F3-9636-8BC7-78B4669CC084}" dt="2025-12-02T12:00:08.185" v="44" actId="20577"/>
      <pc:docMkLst>
        <pc:docMk/>
      </pc:docMkLst>
      <pc:sldChg chg="addSp delSp modSp">
        <pc:chgData name="Berkin Demirel" userId="1fd4c662ee1fbcfd" providerId="Windows Live" clId="Web-{1BBBB23F-23F3-9636-8BC7-78B4669CC084}" dt="2025-12-02T12:00:08.185" v="44" actId="20577"/>
        <pc:sldMkLst>
          <pc:docMk/>
          <pc:sldMk cId="922260413" sldId="262"/>
        </pc:sldMkLst>
        <pc:spChg chg="add mod">
          <ac:chgData name="Berkin Demirel" userId="1fd4c662ee1fbcfd" providerId="Windows Live" clId="Web-{1BBBB23F-23F3-9636-8BC7-78B4669CC084}" dt="2025-12-02T12:00:08.185" v="44" actId="20577"/>
          <ac:spMkLst>
            <pc:docMk/>
            <pc:sldMk cId="922260413" sldId="262"/>
            <ac:spMk id="5" creationId="{9BEC388C-2744-65E9-5D2D-38E7F31433F5}"/>
          </ac:spMkLst>
        </pc:spChg>
        <pc:spChg chg="add mod">
          <ac:chgData name="Berkin Demirel" userId="1fd4c662ee1fbcfd" providerId="Windows Live" clId="Web-{1BBBB23F-23F3-9636-8BC7-78B4669CC084}" dt="2025-12-02T11:58:44.476" v="37" actId="20577"/>
          <ac:spMkLst>
            <pc:docMk/>
            <pc:sldMk cId="922260413" sldId="262"/>
            <ac:spMk id="7" creationId="{7FCB0D60-15CD-9593-A67D-0AEDE28F99EB}"/>
          </ac:spMkLst>
        </pc:spChg>
        <pc:spChg chg="mod">
          <ac:chgData name="Berkin Demirel" userId="1fd4c662ee1fbcfd" providerId="Windows Live" clId="Web-{1BBBB23F-23F3-9636-8BC7-78B4669CC084}" dt="2025-12-02T11:58:08.036" v="2" actId="20577"/>
          <ac:spMkLst>
            <pc:docMk/>
            <pc:sldMk cId="922260413" sldId="262"/>
            <ac:spMk id="8" creationId="{7D013AA2-8648-019B-4676-94D8B99BB1BC}"/>
          </ac:spMkLst>
        </pc:spChg>
      </pc:sldChg>
    </pc:docChg>
  </pc:docChgLst>
  <pc:docChgLst>
    <pc:chgData name="Berkin Demirel" userId="1fd4c662ee1fbcfd" providerId="Windows Live" clId="Web-{90293440-08FB-DF9C-9922-771C0127ED14}"/>
    <pc:docChg chg="modSld">
      <pc:chgData name="Berkin Demirel" userId="1fd4c662ee1fbcfd" providerId="Windows Live" clId="Web-{90293440-08FB-DF9C-9922-771C0127ED14}" dt="2025-12-02T10:46:13.464" v="67" actId="20577"/>
      <pc:docMkLst>
        <pc:docMk/>
      </pc:docMkLst>
      <pc:sldChg chg="modSp">
        <pc:chgData name="Berkin Demirel" userId="1fd4c662ee1fbcfd" providerId="Windows Live" clId="Web-{90293440-08FB-DF9C-9922-771C0127ED14}" dt="2025-12-02T10:37:41.574" v="49" actId="20577"/>
        <pc:sldMkLst>
          <pc:docMk/>
          <pc:sldMk cId="867832046" sldId="269"/>
        </pc:sldMkLst>
        <pc:spChg chg="mod">
          <ac:chgData name="Berkin Demirel" userId="1fd4c662ee1fbcfd" providerId="Windows Live" clId="Web-{90293440-08FB-DF9C-9922-771C0127ED14}" dt="2025-12-02T10:37:41.574" v="49" actId="20577"/>
          <ac:spMkLst>
            <pc:docMk/>
            <pc:sldMk cId="867832046" sldId="269"/>
            <ac:spMk id="11" creationId="{75701513-8614-97DF-1553-E109B81E1E9F}"/>
          </ac:spMkLst>
        </pc:spChg>
      </pc:sldChg>
      <pc:sldChg chg="modSp">
        <pc:chgData name="Berkin Demirel" userId="1fd4c662ee1fbcfd" providerId="Windows Live" clId="Web-{90293440-08FB-DF9C-9922-771C0127ED14}" dt="2025-12-02T10:46:08.276" v="60" actId="20577"/>
        <pc:sldMkLst>
          <pc:docMk/>
          <pc:sldMk cId="2653400992" sldId="285"/>
        </pc:sldMkLst>
        <pc:spChg chg="mod">
          <ac:chgData name="Berkin Demirel" userId="1fd4c662ee1fbcfd" providerId="Windows Live" clId="Web-{90293440-08FB-DF9C-9922-771C0127ED14}" dt="2025-12-02T10:46:08.276" v="60" actId="20577"/>
          <ac:spMkLst>
            <pc:docMk/>
            <pc:sldMk cId="2653400992" sldId="285"/>
            <ac:spMk id="2" creationId="{E27D7B5D-EEC0-846F-11A7-989F1B4999E0}"/>
          </ac:spMkLst>
        </pc:spChg>
      </pc:sldChg>
      <pc:sldChg chg="modSp">
        <pc:chgData name="Berkin Demirel" userId="1fd4c662ee1fbcfd" providerId="Windows Live" clId="Web-{90293440-08FB-DF9C-9922-771C0127ED14}" dt="2025-12-02T10:46:13.464" v="67" actId="20577"/>
        <pc:sldMkLst>
          <pc:docMk/>
          <pc:sldMk cId="146550672" sldId="287"/>
        </pc:sldMkLst>
        <pc:spChg chg="mod">
          <ac:chgData name="Berkin Demirel" userId="1fd4c662ee1fbcfd" providerId="Windows Live" clId="Web-{90293440-08FB-DF9C-9922-771C0127ED14}" dt="2025-12-02T10:46:13.464" v="67" actId="20577"/>
          <ac:spMkLst>
            <pc:docMk/>
            <pc:sldMk cId="146550672" sldId="287"/>
            <ac:spMk id="2" creationId="{181DFFD9-D0F8-C927-AABE-911C83E7E581}"/>
          </ac:spMkLst>
        </pc:spChg>
      </pc:sldChg>
      <pc:sldChg chg="modSp">
        <pc:chgData name="Berkin Demirel" userId="1fd4c662ee1fbcfd" providerId="Windows Live" clId="Web-{90293440-08FB-DF9C-9922-771C0127ED14}" dt="2025-12-02T10:37:12.292" v="44" actId="20577"/>
        <pc:sldMkLst>
          <pc:docMk/>
          <pc:sldMk cId="1101643492" sldId="288"/>
        </pc:sldMkLst>
        <pc:spChg chg="mod">
          <ac:chgData name="Berkin Demirel" userId="1fd4c662ee1fbcfd" providerId="Windows Live" clId="Web-{90293440-08FB-DF9C-9922-771C0127ED14}" dt="2025-12-02T10:37:12.292" v="44" actId="20577"/>
          <ac:spMkLst>
            <pc:docMk/>
            <pc:sldMk cId="1101643492" sldId="288"/>
            <ac:spMk id="8" creationId="{79FBC385-C5AC-8AA8-358F-F07653D827C4}"/>
          </ac:spMkLst>
        </pc:spChg>
      </pc:sldChg>
    </pc:docChg>
  </pc:docChgLst>
  <pc:docChgLst>
    <pc:chgData name="Guest User" providerId="Windows Live" clId="Web-{24D65138-27A2-47E3-B3F6-A051A0542E80}"/>
    <pc:docChg chg="modSld">
      <pc:chgData name="Guest User" userId="" providerId="Windows Live" clId="Web-{24D65138-27A2-47E3-B3F6-A051A0542E80}" dt="2025-12-16T11:41:58.017" v="8" actId="20577"/>
      <pc:docMkLst>
        <pc:docMk/>
      </pc:docMkLst>
      <pc:sldChg chg="modSp">
        <pc:chgData name="Guest User" userId="" providerId="Windows Live" clId="Web-{24D65138-27A2-47E3-B3F6-A051A0542E80}" dt="2025-12-16T11:41:58.017" v="8" actId="20577"/>
        <pc:sldMkLst>
          <pc:docMk/>
          <pc:sldMk cId="3939433779" sldId="291"/>
        </pc:sldMkLst>
        <pc:spChg chg="mod">
          <ac:chgData name="Guest User" userId="" providerId="Windows Live" clId="Web-{24D65138-27A2-47E3-B3F6-A051A0542E80}" dt="2025-12-16T11:41:58.017" v="8" actId="20577"/>
          <ac:spMkLst>
            <pc:docMk/>
            <pc:sldMk cId="3939433779" sldId="291"/>
            <ac:spMk id="6" creationId="{0B58D5A9-7815-12E5-AF8C-FC9259BB9157}"/>
          </ac:spMkLst>
        </pc:spChg>
      </pc:sldChg>
    </pc:docChg>
  </pc:docChgLst>
  <pc:docChgLst>
    <pc:chgData name="Mike Verkaik" userId="985ba001b6aabfad" providerId="Windows Live" clId="Web-{850FB23E-CBD0-CFEF-BB55-F7936573DFFD}"/>
    <pc:docChg chg="addSld delSld modSld sldOrd">
      <pc:chgData name="Mike Verkaik" userId="985ba001b6aabfad" providerId="Windows Live" clId="Web-{850FB23E-CBD0-CFEF-BB55-F7936573DFFD}" dt="2025-12-16T11:58:57.838" v="620"/>
      <pc:docMkLst>
        <pc:docMk/>
      </pc:docMkLst>
      <pc:sldChg chg="modSp modNotes">
        <pc:chgData name="Mike Verkaik" userId="985ba001b6aabfad" providerId="Windows Live" clId="Web-{850FB23E-CBD0-CFEF-BB55-F7936573DFFD}" dt="2025-12-16T11:58:18.916" v="616"/>
        <pc:sldMkLst>
          <pc:docMk/>
          <pc:sldMk cId="1487700712" sldId="256"/>
        </pc:sldMkLst>
        <pc:spChg chg="mod">
          <ac:chgData name="Mike Verkaik" userId="985ba001b6aabfad" providerId="Windows Live" clId="Web-{850FB23E-CBD0-CFEF-BB55-F7936573DFFD}" dt="2025-12-16T11:08:03.913" v="0" actId="20577"/>
          <ac:spMkLst>
            <pc:docMk/>
            <pc:sldMk cId="1487700712" sldId="256"/>
            <ac:spMk id="2" creationId="{C02C5318-1A1E-49D0-B2E2-A4B0FA9E8A40}"/>
          </ac:spMkLst>
        </pc:spChg>
      </pc:sldChg>
      <pc:sldChg chg="modSp">
        <pc:chgData name="Mike Verkaik" userId="985ba001b6aabfad" providerId="Windows Live" clId="Web-{850FB23E-CBD0-CFEF-BB55-F7936573DFFD}" dt="2025-12-16T11:11:53.819" v="155" actId="20577"/>
        <pc:sldMkLst>
          <pc:docMk/>
          <pc:sldMk cId="922260413" sldId="262"/>
        </pc:sldMkLst>
        <pc:spChg chg="mod">
          <ac:chgData name="Mike Verkaik" userId="985ba001b6aabfad" providerId="Windows Live" clId="Web-{850FB23E-CBD0-CFEF-BB55-F7936573DFFD}" dt="2025-12-16T11:11:53.819" v="155" actId="20577"/>
          <ac:spMkLst>
            <pc:docMk/>
            <pc:sldMk cId="922260413" sldId="262"/>
            <ac:spMk id="5" creationId="{9BEC388C-2744-65E9-5D2D-38E7F31433F5}"/>
          </ac:spMkLst>
        </pc:spChg>
        <pc:spChg chg="mod">
          <ac:chgData name="Mike Verkaik" userId="985ba001b6aabfad" providerId="Windows Live" clId="Web-{850FB23E-CBD0-CFEF-BB55-F7936573DFFD}" dt="2025-12-16T11:10:13.788" v="99" actId="20577"/>
          <ac:spMkLst>
            <pc:docMk/>
            <pc:sldMk cId="922260413" sldId="262"/>
            <ac:spMk id="7" creationId="{7FCB0D60-15CD-9593-A67D-0AEDE28F99EB}"/>
          </ac:spMkLst>
        </pc:spChg>
        <pc:spChg chg="mod">
          <ac:chgData name="Mike Verkaik" userId="985ba001b6aabfad" providerId="Windows Live" clId="Web-{850FB23E-CBD0-CFEF-BB55-F7936573DFFD}" dt="2025-12-16T11:10:16.350" v="101" actId="20577"/>
          <ac:spMkLst>
            <pc:docMk/>
            <pc:sldMk cId="922260413" sldId="262"/>
            <ac:spMk id="8" creationId="{7D013AA2-8648-019B-4676-94D8B99BB1BC}"/>
          </ac:spMkLst>
        </pc:spChg>
      </pc:sldChg>
      <pc:sldChg chg="modSp ord">
        <pc:chgData name="Mike Verkaik" userId="985ba001b6aabfad" providerId="Windows Live" clId="Web-{850FB23E-CBD0-CFEF-BB55-F7936573DFFD}" dt="2025-12-16T11:43:11.118" v="597"/>
        <pc:sldMkLst>
          <pc:docMk/>
          <pc:sldMk cId="867832046" sldId="269"/>
        </pc:sldMkLst>
        <pc:spChg chg="mod">
          <ac:chgData name="Mike Verkaik" userId="985ba001b6aabfad" providerId="Windows Live" clId="Web-{850FB23E-CBD0-CFEF-BB55-F7936573DFFD}" dt="2025-12-16T11:18:35.008" v="375" actId="20577"/>
          <ac:spMkLst>
            <pc:docMk/>
            <pc:sldMk cId="867832046" sldId="269"/>
            <ac:spMk id="2" creationId="{18966B83-B70D-4FD8-0368-2E257230E262}"/>
          </ac:spMkLst>
        </pc:spChg>
        <pc:spChg chg="mod">
          <ac:chgData name="Mike Verkaik" userId="985ba001b6aabfad" providerId="Windows Live" clId="Web-{850FB23E-CBD0-CFEF-BB55-F7936573DFFD}" dt="2025-12-16T11:18:45.695" v="377" actId="20577"/>
          <ac:spMkLst>
            <pc:docMk/>
            <pc:sldMk cId="867832046" sldId="269"/>
            <ac:spMk id="11" creationId="{75701513-8614-97DF-1553-E109B81E1E9F}"/>
          </ac:spMkLst>
        </pc:spChg>
      </pc:sldChg>
      <pc:sldChg chg="modSp">
        <pc:chgData name="Mike Verkaik" userId="985ba001b6aabfad" providerId="Windows Live" clId="Web-{850FB23E-CBD0-CFEF-BB55-F7936573DFFD}" dt="2025-12-16T11:12:51.726" v="200" actId="20577"/>
        <pc:sldMkLst>
          <pc:docMk/>
          <pc:sldMk cId="513648755" sldId="271"/>
        </pc:sldMkLst>
        <pc:spChg chg="mod">
          <ac:chgData name="Mike Verkaik" userId="985ba001b6aabfad" providerId="Windows Live" clId="Web-{850FB23E-CBD0-CFEF-BB55-F7936573DFFD}" dt="2025-12-16T11:12:30.851" v="166" actId="20577"/>
          <ac:spMkLst>
            <pc:docMk/>
            <pc:sldMk cId="513648755" sldId="271"/>
            <ac:spMk id="3" creationId="{FF7E0095-FE4A-5516-F50D-3CA7508A4B22}"/>
          </ac:spMkLst>
        </pc:spChg>
        <pc:spChg chg="mod">
          <ac:chgData name="Mike Verkaik" userId="985ba001b6aabfad" providerId="Windows Live" clId="Web-{850FB23E-CBD0-CFEF-BB55-F7936573DFFD}" dt="2025-12-16T11:12:51.726" v="200" actId="20577"/>
          <ac:spMkLst>
            <pc:docMk/>
            <pc:sldMk cId="513648755" sldId="271"/>
            <ac:spMk id="4" creationId="{2BDE2FD1-BE90-258E-7DDB-89E914965276}"/>
          </ac:spMkLst>
        </pc:spChg>
      </pc:sldChg>
      <pc:sldChg chg="addSp delSp modSp modNotes">
        <pc:chgData name="Mike Verkaik" userId="985ba001b6aabfad" providerId="Windows Live" clId="Web-{850FB23E-CBD0-CFEF-BB55-F7936573DFFD}" dt="2025-12-16T11:57:48.900" v="615"/>
        <pc:sldMkLst>
          <pc:docMk/>
          <pc:sldMk cId="2653400992" sldId="285"/>
        </pc:sldMkLst>
        <pc:spChg chg="mod">
          <ac:chgData name="Mike Verkaik" userId="985ba001b6aabfad" providerId="Windows Live" clId="Web-{850FB23E-CBD0-CFEF-BB55-F7936573DFFD}" dt="2025-12-16T11:13:05.507" v="214" actId="20577"/>
          <ac:spMkLst>
            <pc:docMk/>
            <pc:sldMk cId="2653400992" sldId="285"/>
            <ac:spMk id="2" creationId="{E27D7B5D-EEC0-846F-11A7-989F1B4999E0}"/>
          </ac:spMkLst>
        </pc:spChg>
        <pc:spChg chg="add mod">
          <ac:chgData name="Mike Verkaik" userId="985ba001b6aabfad" providerId="Windows Live" clId="Web-{850FB23E-CBD0-CFEF-BB55-F7936573DFFD}" dt="2025-12-16T11:13:06.601" v="215"/>
          <ac:spMkLst>
            <pc:docMk/>
            <pc:sldMk cId="2653400992" sldId="285"/>
            <ac:spMk id="4" creationId="{FB141BEB-62B4-E7DC-1119-878E7E279E04}"/>
          </ac:spMkLst>
        </pc:spChg>
        <pc:spChg chg="add mod">
          <ac:chgData name="Mike Verkaik" userId="985ba001b6aabfad" providerId="Windows Live" clId="Web-{850FB23E-CBD0-CFEF-BB55-F7936573DFFD}" dt="2025-12-16T11:13:26.335" v="238" actId="20577"/>
          <ac:spMkLst>
            <pc:docMk/>
            <pc:sldMk cId="2653400992" sldId="285"/>
            <ac:spMk id="8" creationId="{D1967F69-9697-1773-B81E-CC17A9C8F47F}"/>
          </ac:spMkLst>
        </pc:spChg>
        <pc:spChg chg="add mod">
          <ac:chgData name="Mike Verkaik" userId="985ba001b6aabfad" providerId="Windows Live" clId="Web-{850FB23E-CBD0-CFEF-BB55-F7936573DFFD}" dt="2025-12-16T11:16:34.117" v="309" actId="20577"/>
          <ac:spMkLst>
            <pc:docMk/>
            <pc:sldMk cId="2653400992" sldId="285"/>
            <ac:spMk id="10" creationId="{B353F9DC-6D14-16E3-7B28-097973FE8981}"/>
          </ac:spMkLst>
        </pc:spChg>
        <pc:picChg chg="del">
          <ac:chgData name="Mike Verkaik" userId="985ba001b6aabfad" providerId="Windows Live" clId="Web-{850FB23E-CBD0-CFEF-BB55-F7936573DFFD}" dt="2025-12-16T11:13:06.601" v="215"/>
          <ac:picMkLst>
            <pc:docMk/>
            <pc:sldMk cId="2653400992" sldId="285"/>
            <ac:picMk id="6" creationId="{42BB25E7-E38A-92C5-7605-7B264248B137}"/>
          </ac:picMkLst>
        </pc:picChg>
      </pc:sldChg>
      <pc:sldChg chg="del">
        <pc:chgData name="Mike Verkaik" userId="985ba001b6aabfad" providerId="Windows Live" clId="Web-{850FB23E-CBD0-CFEF-BB55-F7936573DFFD}" dt="2025-12-16T11:16:37.195" v="310"/>
        <pc:sldMkLst>
          <pc:docMk/>
          <pc:sldMk cId="146550672" sldId="287"/>
        </pc:sldMkLst>
      </pc:sldChg>
      <pc:sldChg chg="modSp modNotes">
        <pc:chgData name="Mike Verkaik" userId="985ba001b6aabfad" providerId="Windows Live" clId="Web-{850FB23E-CBD0-CFEF-BB55-F7936573DFFD}" dt="2025-12-16T11:58:45.822" v="619"/>
        <pc:sldMkLst>
          <pc:docMk/>
          <pc:sldMk cId="1101643492" sldId="288"/>
        </pc:sldMkLst>
        <pc:spChg chg="mod">
          <ac:chgData name="Mike Verkaik" userId="985ba001b6aabfad" providerId="Windows Live" clId="Web-{850FB23E-CBD0-CFEF-BB55-F7936573DFFD}" dt="2025-12-16T11:24:35.211" v="416" actId="20577"/>
          <ac:spMkLst>
            <pc:docMk/>
            <pc:sldMk cId="1101643492" sldId="288"/>
            <ac:spMk id="8" creationId="{79FBC385-C5AC-8AA8-358F-F07653D827C4}"/>
          </ac:spMkLst>
        </pc:spChg>
        <pc:spChg chg="mod">
          <ac:chgData name="Mike Verkaik" userId="985ba001b6aabfad" providerId="Windows Live" clId="Web-{850FB23E-CBD0-CFEF-BB55-F7936573DFFD}" dt="2025-12-16T11:24:09.898" v="393" actId="20577"/>
          <ac:spMkLst>
            <pc:docMk/>
            <pc:sldMk cId="1101643492" sldId="288"/>
            <ac:spMk id="12" creationId="{3D10FA0E-2D63-045A-1563-F4875485C053}"/>
          </ac:spMkLst>
        </pc:spChg>
      </pc:sldChg>
      <pc:sldChg chg="modSp add ord replId modNotes">
        <pc:chgData name="Mike Verkaik" userId="985ba001b6aabfad" providerId="Windows Live" clId="Web-{850FB23E-CBD0-CFEF-BB55-F7936573DFFD}" dt="2025-12-16T11:58:57.838" v="620"/>
        <pc:sldMkLst>
          <pc:docMk/>
          <pc:sldMk cId="451288312" sldId="289"/>
        </pc:sldMkLst>
        <pc:spChg chg="mod">
          <ac:chgData name="Mike Verkaik" userId="985ba001b6aabfad" providerId="Windows Live" clId="Web-{850FB23E-CBD0-CFEF-BB55-F7936573DFFD}" dt="2025-12-16T11:16:55.554" v="315" actId="20577"/>
          <ac:spMkLst>
            <pc:docMk/>
            <pc:sldMk cId="451288312" sldId="289"/>
            <ac:spMk id="2" creationId="{0B8F1A69-BC91-120E-6A5E-42E46B6CA3FF}"/>
          </ac:spMkLst>
        </pc:spChg>
        <pc:spChg chg="mod">
          <ac:chgData name="Mike Verkaik" userId="985ba001b6aabfad" providerId="Windows Live" clId="Web-{850FB23E-CBD0-CFEF-BB55-F7936573DFFD}" dt="2025-12-16T11:17:00.836" v="324" actId="20577"/>
          <ac:spMkLst>
            <pc:docMk/>
            <pc:sldMk cId="451288312" sldId="289"/>
            <ac:spMk id="8" creationId="{D615C95F-A74A-F8DC-3103-389D4A1B8321}"/>
          </ac:spMkLst>
        </pc:spChg>
        <pc:spChg chg="mod">
          <ac:chgData name="Mike Verkaik" userId="985ba001b6aabfad" providerId="Windows Live" clId="Web-{850FB23E-CBD0-CFEF-BB55-F7936573DFFD}" dt="2025-12-16T11:17:26.179" v="373" actId="20577"/>
          <ac:spMkLst>
            <pc:docMk/>
            <pc:sldMk cId="451288312" sldId="289"/>
            <ac:spMk id="10" creationId="{8E20E95B-46CE-9EEA-85BB-E385DCBB1BAF}"/>
          </ac:spMkLst>
        </pc:spChg>
      </pc:sldChg>
      <pc:sldChg chg="addSp delSp modSp modNotes">
        <pc:chgData name="Mike Verkaik" userId="985ba001b6aabfad" providerId="Windows Live" clId="Web-{850FB23E-CBD0-CFEF-BB55-F7936573DFFD}" dt="2025-12-16T11:34:39.321" v="524"/>
        <pc:sldMkLst>
          <pc:docMk/>
          <pc:sldMk cId="894564428" sldId="290"/>
        </pc:sldMkLst>
        <pc:spChg chg="mod">
          <ac:chgData name="Mike Verkaik" userId="985ba001b6aabfad" providerId="Windows Live" clId="Web-{850FB23E-CBD0-CFEF-BB55-F7936573DFFD}" dt="2025-12-16T11:34:13.211" v="520" actId="20577"/>
          <ac:spMkLst>
            <pc:docMk/>
            <pc:sldMk cId="894564428" sldId="290"/>
            <ac:spMk id="4" creationId="{1CEE9D2E-ACEF-6FDF-305F-264FF4FBE11B}"/>
          </ac:spMkLst>
        </pc:spChg>
        <pc:spChg chg="del">
          <ac:chgData name="Mike Verkaik" userId="985ba001b6aabfad" providerId="Windows Live" clId="Web-{850FB23E-CBD0-CFEF-BB55-F7936573DFFD}" dt="2025-12-16T11:32:30.446" v="443"/>
          <ac:spMkLst>
            <pc:docMk/>
            <pc:sldMk cId="894564428" sldId="290"/>
            <ac:spMk id="5" creationId="{605C1DED-5394-1470-A708-011FF4FBB053}"/>
          </ac:spMkLst>
        </pc:spChg>
        <pc:spChg chg="del mod">
          <ac:chgData name="Mike Verkaik" userId="985ba001b6aabfad" providerId="Windows Live" clId="Web-{850FB23E-CBD0-CFEF-BB55-F7936573DFFD}" dt="2025-12-16T11:32:34.117" v="446"/>
          <ac:spMkLst>
            <pc:docMk/>
            <pc:sldMk cId="894564428" sldId="290"/>
            <ac:spMk id="6" creationId="{4EB19FD5-9C1C-B327-A824-A65835CD666F}"/>
          </ac:spMkLst>
        </pc:spChg>
        <pc:spChg chg="add mod">
          <ac:chgData name="Mike Verkaik" userId="985ba001b6aabfad" providerId="Windows Live" clId="Web-{850FB23E-CBD0-CFEF-BB55-F7936573DFFD}" dt="2025-12-16T11:32:30.446" v="443"/>
          <ac:spMkLst>
            <pc:docMk/>
            <pc:sldMk cId="894564428" sldId="290"/>
            <ac:spMk id="14" creationId="{A7F56784-B37F-A880-FC68-4B7C5690DFE5}"/>
          </ac:spMkLst>
        </pc:spChg>
        <pc:spChg chg="add mod">
          <ac:chgData name="Mike Verkaik" userId="985ba001b6aabfad" providerId="Windows Live" clId="Web-{850FB23E-CBD0-CFEF-BB55-F7936573DFFD}" dt="2025-12-16T11:32:34.117" v="446"/>
          <ac:spMkLst>
            <pc:docMk/>
            <pc:sldMk cId="894564428" sldId="290"/>
            <ac:spMk id="16" creationId="{651E459C-FB58-4E39-B26A-8547A03F0C5C}"/>
          </ac:spMkLst>
        </pc:spChg>
        <pc:picChg chg="del mod ord">
          <ac:chgData name="Mike Verkaik" userId="985ba001b6aabfad" providerId="Windows Live" clId="Web-{850FB23E-CBD0-CFEF-BB55-F7936573DFFD}" dt="2025-12-16T11:31:41.914" v="435"/>
          <ac:picMkLst>
            <pc:docMk/>
            <pc:sldMk cId="894564428" sldId="290"/>
            <ac:picMk id="7" creationId="{C5A0691F-7AE0-7133-87A4-8504795E9CE6}"/>
          </ac:picMkLst>
        </pc:picChg>
        <pc:picChg chg="del">
          <ac:chgData name="Mike Verkaik" userId="985ba001b6aabfad" providerId="Windows Live" clId="Web-{850FB23E-CBD0-CFEF-BB55-F7936573DFFD}" dt="2025-12-16T11:30:12.102" v="428"/>
          <ac:picMkLst>
            <pc:docMk/>
            <pc:sldMk cId="894564428" sldId="290"/>
            <ac:picMk id="9" creationId="{01F96AC9-33E4-8384-7A59-B331460563F7}"/>
          </ac:picMkLst>
        </pc:picChg>
        <pc:picChg chg="add del mod">
          <ac:chgData name="Mike Verkaik" userId="985ba001b6aabfad" providerId="Windows Live" clId="Web-{850FB23E-CBD0-CFEF-BB55-F7936573DFFD}" dt="2025-12-16T11:30:41.180" v="430"/>
          <ac:picMkLst>
            <pc:docMk/>
            <pc:sldMk cId="894564428" sldId="290"/>
            <ac:picMk id="11" creationId="{DA93DB6E-8AA1-61D9-D27D-0DB0529F3CD0}"/>
          </ac:picMkLst>
        </pc:picChg>
        <pc:picChg chg="add mod modCrop">
          <ac:chgData name="Mike Verkaik" userId="985ba001b6aabfad" providerId="Windows Live" clId="Web-{850FB23E-CBD0-CFEF-BB55-F7936573DFFD}" dt="2025-12-16T11:33:06.368" v="452" actId="1076"/>
          <ac:picMkLst>
            <pc:docMk/>
            <pc:sldMk cId="894564428" sldId="290"/>
            <ac:picMk id="12" creationId="{AD2F4990-69D7-B41D-6A21-FA8949F11267}"/>
          </ac:picMkLst>
        </pc:picChg>
      </pc:sldChg>
      <pc:sldChg chg="modSp modNotes">
        <pc:chgData name="Mike Verkaik" userId="985ba001b6aabfad" providerId="Windows Live" clId="Web-{850FB23E-CBD0-CFEF-BB55-F7936573DFFD}" dt="2025-12-16T11:46:58.259" v="606"/>
        <pc:sldMkLst>
          <pc:docMk/>
          <pc:sldMk cId="3939433779" sldId="291"/>
        </pc:sldMkLst>
        <pc:spChg chg="mod">
          <ac:chgData name="Mike Verkaik" userId="985ba001b6aabfad" providerId="Windows Live" clId="Web-{850FB23E-CBD0-CFEF-BB55-F7936573DFFD}" dt="2025-12-16T11:39:06.649" v="565" actId="20577"/>
          <ac:spMkLst>
            <pc:docMk/>
            <pc:sldMk cId="3939433779" sldId="291"/>
            <ac:spMk id="2" creationId="{A072CEE8-0743-746F-1A93-CD169B9499F4}"/>
          </ac:spMkLst>
        </pc:spChg>
        <pc:spChg chg="mod">
          <ac:chgData name="Mike Verkaik" userId="985ba001b6aabfad" providerId="Windows Live" clId="Web-{850FB23E-CBD0-CFEF-BB55-F7936573DFFD}" dt="2025-12-16T11:42:23.727" v="596" actId="20577"/>
          <ac:spMkLst>
            <pc:docMk/>
            <pc:sldMk cId="3939433779" sldId="291"/>
            <ac:spMk id="4" creationId="{619073A6-19EB-2D16-5F74-27945675E9E3}"/>
          </ac:spMkLst>
        </pc:spChg>
        <pc:spChg chg="mod">
          <ac:chgData name="Mike Verkaik" userId="985ba001b6aabfad" providerId="Windows Live" clId="Web-{850FB23E-CBD0-CFEF-BB55-F7936573DFFD}" dt="2025-12-16T11:46:52.790" v="603" actId="20577"/>
          <ac:spMkLst>
            <pc:docMk/>
            <pc:sldMk cId="3939433779" sldId="291"/>
            <ac:spMk id="6" creationId="{0B58D5A9-7815-12E5-AF8C-FC9259BB9157}"/>
          </ac:spMkLst>
        </pc:spChg>
      </pc:sldChg>
      <pc:sldChg chg="modSp modNotes">
        <pc:chgData name="Mike Verkaik" userId="985ba001b6aabfad" providerId="Windows Live" clId="Web-{850FB23E-CBD0-CFEF-BB55-F7936573DFFD}" dt="2025-12-16T11:53:10.994" v="613" actId="20577"/>
        <pc:sldMkLst>
          <pc:docMk/>
          <pc:sldMk cId="3871018170" sldId="292"/>
        </pc:sldMkLst>
        <pc:spChg chg="mod">
          <ac:chgData name="Mike Verkaik" userId="985ba001b6aabfad" providerId="Windows Live" clId="Web-{850FB23E-CBD0-CFEF-BB55-F7936573DFFD}" dt="2025-12-16T11:53:10.994" v="613" actId="20577"/>
          <ac:spMkLst>
            <pc:docMk/>
            <pc:sldMk cId="3871018170" sldId="292"/>
            <ac:spMk id="9" creationId="{F4E041FE-A295-F595-FCAF-B6B73192C191}"/>
          </ac:spMkLst>
        </pc:spChg>
      </pc:sldChg>
      <pc:sldChg chg="modSp">
        <pc:chgData name="Mike Verkaik" userId="985ba001b6aabfad" providerId="Windows Live" clId="Web-{850FB23E-CBD0-CFEF-BB55-F7936573DFFD}" dt="2025-12-16T11:48:29.056" v="611" actId="20577"/>
        <pc:sldMkLst>
          <pc:docMk/>
          <pc:sldMk cId="1982620366" sldId="293"/>
        </pc:sldMkLst>
        <pc:spChg chg="mod">
          <ac:chgData name="Mike Verkaik" userId="985ba001b6aabfad" providerId="Windows Live" clId="Web-{850FB23E-CBD0-CFEF-BB55-F7936573DFFD}" dt="2025-12-16T11:48:29.056" v="611" actId="20577"/>
          <ac:spMkLst>
            <pc:docMk/>
            <pc:sldMk cId="1982620366" sldId="293"/>
            <ac:spMk id="3" creationId="{E9AEA0E3-8666-09AB-A257-BD5A75EE29BD}"/>
          </ac:spMkLst>
        </pc:spChg>
      </pc:sldChg>
    </pc:docChg>
  </pc:docChgLst>
  <pc:docChgLst>
    <pc:chgData name="Berkin Demirel" userId="1fd4c662ee1fbcfd" providerId="Windows Live" clId="Web-{564ED4E3-A16A-7DDA-F9ED-A7E83325AD75}"/>
    <pc:docChg chg="addSld modSld">
      <pc:chgData name="Berkin Demirel" userId="1fd4c662ee1fbcfd" providerId="Windows Live" clId="Web-{564ED4E3-A16A-7DDA-F9ED-A7E83325AD75}" dt="2025-12-16T11:28:49.671" v="28"/>
      <pc:docMkLst>
        <pc:docMk/>
      </pc:docMkLst>
      <pc:sldChg chg="addSp delSp modSp add mod setBg">
        <pc:chgData name="Berkin Demirel" userId="1fd4c662ee1fbcfd" providerId="Windows Live" clId="Web-{564ED4E3-A16A-7DDA-F9ED-A7E83325AD75}" dt="2025-12-16T11:28:49.671" v="28"/>
        <pc:sldMkLst>
          <pc:docMk/>
          <pc:sldMk cId="894564428" sldId="290"/>
        </pc:sldMkLst>
        <pc:picChg chg="add del">
          <ac:chgData name="Berkin Demirel" userId="1fd4c662ee1fbcfd" providerId="Windows Live" clId="Web-{564ED4E3-A16A-7DDA-F9ED-A7E83325AD75}" dt="2025-12-16T11:28:49.671" v="28"/>
          <ac:picMkLst>
            <pc:docMk/>
            <pc:sldMk cId="894564428" sldId="290"/>
            <ac:picMk id="7" creationId="{C5A0691F-7AE0-7133-87A4-8504795E9CE6}"/>
          </ac:picMkLst>
        </pc:picChg>
        <pc:picChg chg="add del mod">
          <ac:chgData name="Berkin Demirel" userId="1fd4c662ee1fbcfd" providerId="Windows Live" clId="Web-{564ED4E3-A16A-7DDA-F9ED-A7E83325AD75}" dt="2025-12-16T11:19:19.847" v="2"/>
          <ac:picMkLst>
            <pc:docMk/>
            <pc:sldMk cId="894564428" sldId="290"/>
            <ac:picMk id="8" creationId="{99F888A4-4CBB-57ED-8DE9-048E4BA802D1}"/>
          </ac:picMkLst>
        </pc:picChg>
        <pc:picChg chg="add mod">
          <ac:chgData name="Berkin Demirel" userId="1fd4c662ee1fbcfd" providerId="Windows Live" clId="Web-{564ED4E3-A16A-7DDA-F9ED-A7E83325AD75}" dt="2025-12-16T11:19:50.113" v="8" actId="1076"/>
          <ac:picMkLst>
            <pc:docMk/>
            <pc:sldMk cId="894564428" sldId="290"/>
            <ac:picMk id="9" creationId="{01F96AC9-33E4-8384-7A59-B331460563F7}"/>
          </ac:picMkLst>
        </pc:picChg>
        <pc:picChg chg="add del mod">
          <ac:chgData name="Berkin Demirel" userId="1fd4c662ee1fbcfd" providerId="Windows Live" clId="Web-{564ED4E3-A16A-7DDA-F9ED-A7E83325AD75}" dt="2025-12-16T11:20:34.598" v="25"/>
          <ac:picMkLst>
            <pc:docMk/>
            <pc:sldMk cId="894564428" sldId="290"/>
            <ac:picMk id="10" creationId="{756C8446-9D33-44E9-671E-666ABDEE2415}"/>
          </ac:picMkLst>
        </pc:picChg>
      </pc:sldChg>
    </pc:docChg>
  </pc:docChgLst>
  <pc:docChgLst>
    <pc:chgData name="Berkin Demirel" userId="1fd4c662ee1fbcfd" providerId="Windows Live" clId="Web-{6073A97B-EFC1-1EC6-889F-4043CD5BD2FD}"/>
    <pc:docChg chg="modSld">
      <pc:chgData name="Berkin Demirel" userId="1fd4c662ee1fbcfd" providerId="Windows Live" clId="Web-{6073A97B-EFC1-1EC6-889F-4043CD5BD2FD}" dt="2025-12-02T11:07:58.492" v="0"/>
      <pc:docMkLst>
        <pc:docMk/>
      </pc:docMkLst>
      <pc:sldChg chg="addSp">
        <pc:chgData name="Berkin Demirel" userId="1fd4c662ee1fbcfd" providerId="Windows Live" clId="Web-{6073A97B-EFC1-1EC6-889F-4043CD5BD2FD}" dt="2025-12-02T11:07:58.492" v="0"/>
        <pc:sldMkLst>
          <pc:docMk/>
          <pc:sldMk cId="146550672" sldId="287"/>
        </pc:sldMkLst>
        <pc:picChg chg="add">
          <ac:chgData name="Berkin Demirel" userId="1fd4c662ee1fbcfd" providerId="Windows Live" clId="Web-{6073A97B-EFC1-1EC6-889F-4043CD5BD2FD}" dt="2025-12-02T11:07:58.492" v="0"/>
          <ac:picMkLst>
            <pc:docMk/>
            <pc:sldMk cId="146550672" sldId="287"/>
            <ac:picMk id="5" creationId="{A7398EED-860F-6378-3017-DBE6D117874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95C7D2-ABF9-47D5-A466-C024D5C5A4EE}" type="datetime1">
              <a:rPr lang="nl-NL" smtClean="0"/>
              <a:t>16-12-2025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72C4D06-A9D8-4A2A-8BD7-6476B55DB23D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/>
              <a:t>Klik om de tekststijlen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nl-NL" noProof="0" smtClean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>
              <a:ea typeface="Calibri"/>
              <a:cs typeface="Calibri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>
                <a:ea typeface="Calibri"/>
                <a:cs typeface="Calibri"/>
              </a:rPr>
              <a:t>Hannah</a:t>
            </a:r>
            <a:endParaRPr lang="nl-NL" err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10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581389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001AA-4A71-B3C5-60D0-58D7A4D20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101B81-3163-EAB9-BFF6-440FAF5B99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E56FEB-23D5-227C-5D62-CB94B77442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>
                <a:ea typeface="Calibri"/>
                <a:cs typeface="Calibri"/>
              </a:rPr>
              <a:t>Sem</a:t>
            </a:r>
            <a:endParaRPr lang="en-US"/>
          </a:p>
          <a:p>
            <a:endParaRPr lang="nl-NL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6C13D-233F-5FF6-3CFB-2C83968E55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11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62379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err="1"/>
              <a:t>berkin</a:t>
            </a:r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2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521067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Berkin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3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676866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err="1">
                <a:ea typeface="Calibri"/>
                <a:cs typeface="Calibri"/>
              </a:rPr>
              <a:t>Berkin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4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676866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Mike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5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59736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B802F-D0F5-58DE-9A89-AA17F5D60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B93AAE-119A-9E8D-6693-246274502D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F46784-96ED-2EB6-6163-AC4308EA74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Mike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32DDA-A571-E5EA-F326-EE3F76B274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6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753264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EE75E-E472-A392-F588-B40BD934D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DE32BE-AF81-417C-78E8-23B14B2E77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E12DF8-E54A-BD01-9ADA-2151C128DF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SemS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4D691-DBA3-2CF4-5864-94D2077DD0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7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3625163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Hannah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8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38121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Hannah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9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287276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nl-NL" noProof="0"/>
              <a:t>Klik om de subtitelstijl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5987116-4901-4649-9594-EB5BB5B891FF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14DF9E-4CDC-43FA-9E45-80ADD6219AE2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e tite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A83F3FB-33AA-4FC5-8E07-D3459C94B810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98C30F-0793-45F7-9D88-900024FC115E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65C4826-BE1E-461D-99D2-2BA6332DA850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,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C95475-4C0D-4899-B2C1-19355512A25B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24E60D-6E2F-4B76-B9BE-7C0DA6060AC3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E451B9-61F0-4F77-B94D-B1A2EE9E8DE1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7" name="Rechthoe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D06FDC-A8B7-40A6-A4E8-02FDE5D699CA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E3FC4FD-21F9-4A72-B14F-D07152C9B9DA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38FFE-BC55-4B56-87E2-2C977879A0D2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FC457B1E-AEFB-487E-A00C-BD3B08F41CB1}" type="datetime1">
              <a:rPr lang="nl-NL" noProof="0" smtClean="0"/>
              <a:t>16-12-2025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9" name="Rechthoe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hoe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hthoe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hthoek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pic>
        <p:nvPicPr>
          <p:cNvPr id="7" name="Afbeelding 6" descr="Digitale verbindi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e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22" name="Rechthoek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nl-NL" sz="6000">
                <a:solidFill>
                  <a:schemeClr val="bg1"/>
                </a:solidFill>
              </a:rPr>
              <a:t>Windgenerator – sprint 5</a:t>
            </a:r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nl-NL">
                <a:solidFill>
                  <a:srgbClr val="7CEBFF"/>
                </a:solidFill>
              </a:rPr>
              <a:t>Projectleden: Hannah saunders, </a:t>
            </a:r>
            <a:r>
              <a:rPr lang="nl-NL" err="1">
                <a:solidFill>
                  <a:srgbClr val="7CEBFF"/>
                </a:solidFill>
              </a:rPr>
              <a:t>sem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hoogstad</a:t>
            </a:r>
            <a:r>
              <a:rPr lang="nl-NL">
                <a:solidFill>
                  <a:srgbClr val="7CEBFF"/>
                </a:solidFill>
              </a:rPr>
              <a:t>, </a:t>
            </a:r>
            <a:r>
              <a:rPr lang="nl-NL" err="1">
                <a:solidFill>
                  <a:srgbClr val="7CEBFF"/>
                </a:solidFill>
              </a:rPr>
              <a:t>mike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verkaik</a:t>
            </a:r>
            <a:r>
              <a:rPr lang="nl-NL">
                <a:solidFill>
                  <a:srgbClr val="7CEBFF"/>
                </a:solidFill>
              </a:rPr>
              <a:t> &amp; </a:t>
            </a:r>
            <a:r>
              <a:rPr lang="nl-NL" err="1">
                <a:solidFill>
                  <a:srgbClr val="7CEBFF"/>
                </a:solidFill>
              </a:rPr>
              <a:t>berkin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demirel</a:t>
            </a:r>
            <a:endParaRPr lang="nl-NL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6B83-B70D-4FD8-0368-2E257230E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GB"/>
              <a:t>Planning sprint 6</a:t>
            </a:r>
            <a:endParaRPr lang="nl-NL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C7B7F72-9768-699D-AA9C-CE6C8D6DD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701513-8614-97DF-1553-E109B81E1E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3362988"/>
          </a:xfrm>
        </p:spPr>
        <p:txBody>
          <a:bodyPr anchor="t">
            <a:normAutofit fontScale="92500" lnSpcReduction="10000"/>
          </a:bodyPr>
          <a:lstStyle/>
          <a:p>
            <a:pPr marL="305435" indent="-305435"/>
            <a:r>
              <a:rPr lang="en-US" err="1"/>
              <a:t>Solderen</a:t>
            </a:r>
            <a:r>
              <a:rPr lang="en-US"/>
              <a:t> van </a:t>
            </a:r>
            <a:r>
              <a:rPr lang="en-US" err="1"/>
              <a:t>bestelde</a:t>
            </a:r>
            <a:r>
              <a:rPr lang="en-US"/>
              <a:t> </a:t>
            </a:r>
            <a:r>
              <a:rPr lang="en-US" err="1"/>
              <a:t>connectoren</a:t>
            </a:r>
            <a:endParaRPr lang="en-US"/>
          </a:p>
          <a:p>
            <a:pPr marL="305435" indent="-305435"/>
            <a:r>
              <a:rPr lang="en-US" err="1"/>
              <a:t>Behuizing</a:t>
            </a:r>
            <a:r>
              <a:rPr lang="en-US"/>
              <a:t> van de </a:t>
            </a:r>
            <a:r>
              <a:rPr lang="en-US" err="1"/>
              <a:t>losse</a:t>
            </a:r>
            <a:r>
              <a:rPr lang="en-US"/>
              <a:t> </a:t>
            </a:r>
            <a:r>
              <a:rPr lang="en-US" err="1"/>
              <a:t>onderdelen</a:t>
            </a:r>
            <a:endParaRPr lang="en-US"/>
          </a:p>
          <a:p>
            <a:pPr marL="305435" indent="-305435"/>
            <a:r>
              <a:rPr lang="en-US" err="1"/>
              <a:t>Codefoutjes</a:t>
            </a:r>
            <a:r>
              <a:rPr lang="en-US"/>
              <a:t> </a:t>
            </a:r>
            <a:r>
              <a:rPr lang="en-US" err="1"/>
              <a:t>patchen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afmaken</a:t>
            </a:r>
            <a:endParaRPr lang="en-US"/>
          </a:p>
          <a:p>
            <a:pPr marL="305435" indent="-305435"/>
            <a:r>
              <a:rPr lang="en-US"/>
              <a:t>Verder </a:t>
            </a:r>
            <a:r>
              <a:rPr lang="en-US" err="1"/>
              <a:t>aan</a:t>
            </a:r>
            <a:r>
              <a:rPr lang="en-US"/>
              <a:t> </a:t>
            </a:r>
            <a:r>
              <a:rPr lang="en-US" err="1"/>
              <a:t>documentatie</a:t>
            </a:r>
            <a:endParaRPr lang="en-US"/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en-US" sz="1800" err="1"/>
              <a:t>Risicoanalyse</a:t>
            </a:r>
            <a:endParaRPr lang="en-US" sz="1800"/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en-US" sz="1800" err="1"/>
              <a:t>Onderzoeken</a:t>
            </a:r>
            <a:r>
              <a:rPr lang="en-US" sz="1800"/>
              <a:t> </a:t>
            </a:r>
            <a:r>
              <a:rPr lang="en-US" sz="1800" err="1"/>
              <a:t>afmaken</a:t>
            </a:r>
            <a:endParaRPr lang="en-US" sz="1800"/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en-US" sz="1800"/>
              <a:t>Flowchart </a:t>
            </a:r>
            <a:r>
              <a:rPr lang="en-US" sz="1800" err="1"/>
              <a:t>en</a:t>
            </a:r>
            <a:r>
              <a:rPr lang="en-US" sz="1800"/>
              <a:t> </a:t>
            </a:r>
            <a:r>
              <a:rPr lang="en-US" sz="1800" err="1"/>
              <a:t>architectuur</a:t>
            </a:r>
            <a:r>
              <a:rPr lang="en-US" sz="1800"/>
              <a:t> diagram </a:t>
            </a:r>
            <a:r>
              <a:rPr lang="en-US" sz="1800" err="1"/>
              <a:t>bewerken</a:t>
            </a:r>
            <a:endParaRPr lang="en-US" sz="1800"/>
          </a:p>
          <a:p>
            <a:pPr marL="343385" indent="-342900">
              <a:buFont typeface="Wingdings" panose="05000000000000000000" pitchFamily="2" charset="2"/>
              <a:buChar char="§"/>
            </a:pPr>
            <a:r>
              <a:rPr lang="en-US" sz="2000" err="1"/>
              <a:t>Groffe</a:t>
            </a:r>
            <a:r>
              <a:rPr lang="en-US" sz="2000"/>
              <a:t> planning </a:t>
            </a:r>
            <a:r>
              <a:rPr lang="en-US" sz="2000" err="1"/>
              <a:t>maken</a:t>
            </a:r>
            <a:r>
              <a:rPr lang="en-US" sz="2000"/>
              <a:t> van </a:t>
            </a:r>
            <a:r>
              <a:rPr lang="en-US" sz="2000" err="1"/>
              <a:t>wanneer</a:t>
            </a:r>
            <a:r>
              <a:rPr lang="en-US" sz="2000"/>
              <a:t> we de </a:t>
            </a:r>
            <a:r>
              <a:rPr lang="en-US" sz="2000" err="1"/>
              <a:t>testen</a:t>
            </a:r>
            <a:r>
              <a:rPr lang="en-US" sz="2000"/>
              <a:t> </a:t>
            </a:r>
            <a:r>
              <a:rPr lang="en-US" sz="2000" err="1"/>
              <a:t>kunnen</a:t>
            </a:r>
            <a:r>
              <a:rPr lang="en-US" sz="2000"/>
              <a:t> </a:t>
            </a:r>
            <a:r>
              <a:rPr lang="en-US" sz="2000" err="1"/>
              <a:t>uitvoeren</a:t>
            </a:r>
            <a:endParaRPr lang="en-US" sz="2000"/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9ECEB7B2-3C10-C361-B342-F8230E2A378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10642" r="2" b="16798"/>
          <a:stretch>
            <a:fillRect/>
          </a:stretch>
        </p:blipFill>
        <p:spPr>
          <a:xfrm>
            <a:off x="6217709" y="2250892"/>
            <a:ext cx="5393100" cy="3610159"/>
          </a:xfrm>
          <a:noFill/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12392AF-D655-4808-25DD-0E8A6FD6E781}"/>
              </a:ext>
            </a:extLst>
          </p:cNvPr>
          <p:cNvSpPr txBox="1">
            <a:spLocks/>
          </p:cNvSpPr>
          <p:nvPr/>
        </p:nvSpPr>
        <p:spPr>
          <a:xfrm>
            <a:off x="581194" y="2576367"/>
            <a:ext cx="4989026" cy="2934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5435" indent="-305435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7832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A55DF-17F2-7105-6626-A4AF7B8CC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875F0-1898-B66A-AB33-9DD68C2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601133"/>
            <a:ext cx="11162076" cy="1261534"/>
          </a:xfrm>
        </p:spPr>
        <p:txBody>
          <a:bodyPr anchor="ctr"/>
          <a:lstStyle/>
          <a:p>
            <a:r>
              <a:rPr lang="nl-NL"/>
              <a:t>Sprint </a:t>
            </a:r>
            <a:r>
              <a:rPr lang="nl-NL" err="1"/>
              <a:t>retrospective</a:t>
            </a:r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9FBC385-C5AC-8AA8-358F-F07653D827C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05435" indent="-305435"/>
            <a:r>
              <a:rPr lang="en-US" err="1"/>
              <a:t>Vooruitzicht</a:t>
            </a:r>
            <a:r>
              <a:rPr lang="en-US"/>
              <a:t> planning</a:t>
            </a:r>
          </a:p>
          <a:p>
            <a:pPr marL="305435" indent="-305435"/>
            <a:r>
              <a:rPr lang="en-US"/>
              <a:t>Meeting met de </a:t>
            </a:r>
            <a:r>
              <a:rPr lang="en-US" err="1"/>
              <a:t>opdrachtgever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A5FBD16-24B2-171F-D1D1-E2487C23A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Wat </a:t>
            </a:r>
            <a:r>
              <a:rPr lang="en-US" err="1"/>
              <a:t>ging</a:t>
            </a:r>
            <a:r>
              <a:rPr lang="en-US"/>
              <a:t> er </a:t>
            </a:r>
            <a:r>
              <a:rPr lang="en-US" err="1"/>
              <a:t>goed</a:t>
            </a:r>
            <a:r>
              <a:rPr lang="en-US"/>
              <a:t>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D10FA0E-2D63-045A-1563-F4875485C05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305435" indent="-305435"/>
            <a:r>
              <a:rPr lang="en-US"/>
              <a:t>De </a:t>
            </a:r>
            <a:r>
              <a:rPr lang="en-US" err="1"/>
              <a:t>productiviteit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2DB9689-6E23-AAE3-76C1-78F03E77E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Wat </a:t>
            </a:r>
            <a:r>
              <a:rPr lang="en-US" err="1"/>
              <a:t>kan</a:t>
            </a:r>
            <a:r>
              <a:rPr lang="en-US"/>
              <a:t> er </a:t>
            </a:r>
            <a:r>
              <a:rPr lang="en-US" err="1"/>
              <a:t>beter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01643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E687D-8250-F617-B5B3-B297BA3F6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nl-NL"/>
              <a:t>Inhoud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EA0E3-8666-09AB-A257-BD5A75EE2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250892"/>
            <a:ext cx="5393100" cy="3610159"/>
          </a:xfrm>
        </p:spPr>
        <p:txBody>
          <a:bodyPr anchor="t">
            <a:normAutofit/>
          </a:bodyPr>
          <a:lstStyle/>
          <a:p>
            <a:pPr marL="305435" indent="-305435">
              <a:lnSpc>
                <a:spcPct val="90000"/>
              </a:lnSpc>
            </a:pPr>
            <a:r>
              <a:rPr lang="nl-NL" sz="1600"/>
              <a:t>Wat is ons project</a:t>
            </a:r>
            <a:endParaRPr lang="en-US"/>
          </a:p>
          <a:p>
            <a:pPr marL="305435" indent="-305435">
              <a:lnSpc>
                <a:spcPct val="90000"/>
              </a:lnSpc>
            </a:pPr>
            <a:r>
              <a:rPr lang="nl-NL" sz="1600"/>
              <a:t>De sprint</a:t>
            </a:r>
          </a:p>
          <a:p>
            <a:pPr marL="629920" lvl="1" indent="-305435">
              <a:lnSpc>
                <a:spcPct val="90000"/>
              </a:lnSpc>
            </a:pPr>
            <a:r>
              <a:rPr lang="nl-NL"/>
              <a:t>Handleiding</a:t>
            </a:r>
          </a:p>
          <a:p>
            <a:pPr marL="629920" lvl="1" indent="-305435">
              <a:lnSpc>
                <a:spcPct val="90000"/>
              </a:lnSpc>
            </a:pPr>
            <a:r>
              <a:rPr lang="nl-NL"/>
              <a:t>Gesprek met de opdrachtgever</a:t>
            </a:r>
          </a:p>
          <a:p>
            <a:pPr marL="629920" lvl="1" indent="-305435">
              <a:lnSpc>
                <a:spcPct val="90000"/>
              </a:lnSpc>
            </a:pPr>
            <a:r>
              <a:rPr lang="nl-NL"/>
              <a:t>Testrapport</a:t>
            </a:r>
          </a:p>
          <a:p>
            <a:pPr marL="305435" indent="-305435">
              <a:lnSpc>
                <a:spcPct val="90000"/>
              </a:lnSpc>
            </a:pPr>
            <a:r>
              <a:rPr lang="nl-NL" sz="1600"/>
              <a:t>Waar zijn wij nu</a:t>
            </a:r>
          </a:p>
          <a:p>
            <a:pPr marL="629920" lvl="1" indent="-305435">
              <a:lnSpc>
                <a:spcPct val="90000"/>
              </a:lnSpc>
            </a:pPr>
            <a:r>
              <a:rPr lang="nl-NL"/>
              <a:t>Projectdoelen</a:t>
            </a:r>
          </a:p>
          <a:p>
            <a:pPr marL="629920" lvl="1" indent="-305435">
              <a:lnSpc>
                <a:spcPct val="90000"/>
              </a:lnSpc>
            </a:pPr>
            <a:r>
              <a:rPr lang="nl-NL"/>
              <a:t>Productbacklog</a:t>
            </a:r>
          </a:p>
          <a:p>
            <a:pPr marL="305435" indent="-305435">
              <a:lnSpc>
                <a:spcPct val="90000"/>
              </a:lnSpc>
            </a:pPr>
            <a:r>
              <a:rPr lang="nl-NL" sz="1600"/>
              <a:t>Sprint planning</a:t>
            </a:r>
          </a:p>
          <a:p>
            <a:pPr marL="305435" indent="-305435">
              <a:lnSpc>
                <a:spcPct val="90000"/>
              </a:lnSpc>
            </a:pPr>
            <a:r>
              <a:rPr lang="nl-NL" sz="1600" err="1"/>
              <a:t>Retrospective</a:t>
            </a:r>
          </a:p>
        </p:txBody>
      </p:sp>
      <p:pic>
        <p:nvPicPr>
          <p:cNvPr id="4" name="Content Placeholder 9" descr="A network of lines and dots background">
            <a:extLst>
              <a:ext uri="{FF2B5EF4-FFF2-40B4-BE49-F238E27FC236}">
                <a16:creationId xmlns:a16="http://schemas.microsoft.com/office/drawing/2014/main" id="{2647FCA0-A429-792E-3AB4-FDAAA642316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10642" r="2" b="16798"/>
          <a:stretch>
            <a:fillRect/>
          </a:stretch>
        </p:blipFill>
        <p:spPr>
          <a:xfrm>
            <a:off x="6217709" y="2250892"/>
            <a:ext cx="5393100" cy="36101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82620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0296-FB32-F843-E4C3-2265981F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Het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67FC0-F1D4-0EC1-1435-77B185BB43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EE9D2E-ACEF-6FDF-305F-264FF4FBE1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05435" indent="-305435"/>
            <a:r>
              <a:rPr lang="nl-NL"/>
              <a:t>Het opwekken van energie door middel van een windgenerator.</a:t>
            </a:r>
            <a:endParaRPr lang="en-US"/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/>
              <a:t>Het hiermee op kunnen laden van 2 batterijen.</a:t>
            </a:r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/>
              <a:t>Het op afstand kunnen monitoren van de energieoverdracht tussen de windgenerator en de batterij.</a:t>
            </a:r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/>
              <a:t>De energie uit de batterijen kan vervolgens verkregen worden om te gebruiken voor andere doeleinden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D2F4990-69D7-B41D-6A21-FA8949F112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074" r="8618" b="5932"/>
          <a:stretch>
            <a:fillRect/>
          </a:stretch>
        </p:blipFill>
        <p:spPr>
          <a:xfrm>
            <a:off x="7383942" y="2048934"/>
            <a:ext cx="3055916" cy="4684554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7F56784-B37F-A880-FC68-4B7C5690DF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651E459C-FB58-4E39-B26A-8547A03F0C5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64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0296-FB32-F843-E4C3-2265981F0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609600"/>
            <a:ext cx="11145142" cy="1244600"/>
          </a:xfrm>
        </p:spPr>
        <p:txBody>
          <a:bodyPr anchor="ctr"/>
          <a:lstStyle/>
          <a:p>
            <a:r>
              <a:rPr lang="nl-NL"/>
              <a:t>De sprint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013AA2-8648-019B-4676-94D8B99BB1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nl-NL"/>
              <a:t>Gesprek met de opdrachtgever</a:t>
            </a:r>
          </a:p>
          <a:p>
            <a:pPr marL="305435" indent="-305435"/>
            <a:r>
              <a:rPr lang="nl-NL"/>
              <a:t>Testrapport/Testplan is gemaakt</a:t>
            </a:r>
          </a:p>
          <a:p>
            <a:pPr marL="305435" indent="-305435"/>
            <a:r>
              <a:rPr lang="nl-NL"/>
              <a:t>Verder gegaan aan de handleiding</a:t>
            </a: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nl-NL"/>
              <a:t>Deel van technische handleiding opnieuw geschreven</a:t>
            </a:r>
          </a:p>
          <a:p>
            <a:pPr marL="305435" indent="-305435"/>
            <a:endParaRPr lang="nl-NL"/>
          </a:p>
          <a:p>
            <a:pPr marL="305435" indent="-305435"/>
            <a:endParaRPr lang="nl-NL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8B00D07-BDB2-CFC6-9752-E3897B01B4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Wat is er </a:t>
            </a:r>
            <a:r>
              <a:rPr lang="en-US" err="1"/>
              <a:t>gedaan</a:t>
            </a:r>
            <a:r>
              <a:rPr lang="en-US"/>
              <a:t> de </a:t>
            </a:r>
            <a:r>
              <a:rPr lang="en-US" err="1"/>
              <a:t>afgelopen</a:t>
            </a:r>
            <a:r>
              <a:rPr lang="en-US"/>
              <a:t> sprint?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EC388C-2744-65E9-5D2D-38E7F31433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US" err="1"/>
              <a:t>Solderen</a:t>
            </a:r>
            <a:r>
              <a:rPr lang="en-US"/>
              <a:t> van </a:t>
            </a:r>
            <a:r>
              <a:rPr lang="en-US" err="1"/>
              <a:t>bestelde</a:t>
            </a:r>
            <a:r>
              <a:rPr lang="en-US"/>
              <a:t> </a:t>
            </a:r>
            <a:r>
              <a:rPr lang="en-US" err="1"/>
              <a:t>connectoren</a:t>
            </a:r>
          </a:p>
          <a:p>
            <a:pPr marL="305435" indent="-305435"/>
            <a:r>
              <a:rPr lang="en-US" err="1"/>
              <a:t>Behuizing</a:t>
            </a:r>
            <a:r>
              <a:rPr lang="en-US"/>
              <a:t> van de </a:t>
            </a:r>
            <a:r>
              <a:rPr lang="en-US" err="1"/>
              <a:t>losse</a:t>
            </a:r>
            <a:r>
              <a:rPr lang="en-US"/>
              <a:t> </a:t>
            </a:r>
            <a:r>
              <a:rPr lang="en-US" err="1"/>
              <a:t>onderdelen</a:t>
            </a:r>
          </a:p>
          <a:p>
            <a:pPr marL="305435" indent="-305435"/>
            <a:r>
              <a:rPr lang="en-US" err="1"/>
              <a:t>Codefoutjes</a:t>
            </a:r>
            <a:r>
              <a:rPr lang="en-US"/>
              <a:t> </a:t>
            </a:r>
            <a:r>
              <a:rPr lang="en-US" err="1"/>
              <a:t>patchen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afmaken</a:t>
            </a:r>
          </a:p>
          <a:p>
            <a:pPr marL="305435" indent="-305435"/>
            <a:r>
              <a:rPr lang="en-US"/>
              <a:t>Verder </a:t>
            </a:r>
            <a:r>
              <a:rPr lang="en-US" err="1"/>
              <a:t>aan</a:t>
            </a:r>
            <a:r>
              <a:rPr lang="en-US"/>
              <a:t> </a:t>
            </a:r>
            <a:r>
              <a:rPr lang="en-US" err="1"/>
              <a:t>documentatie</a:t>
            </a: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 err="1"/>
              <a:t>Risicoanalyse</a:t>
            </a:r>
          </a:p>
          <a:p>
            <a:pPr marL="629920" lvl="1" indent="-305435">
              <a:buFont typeface="Courier New" panose="05020102010507070707" pitchFamily="18" charset="2"/>
              <a:buChar char="o"/>
            </a:pPr>
            <a:r>
              <a:rPr lang="en-US" err="1"/>
              <a:t>Onderzoeken</a:t>
            </a:r>
            <a:r>
              <a:rPr lang="en-US"/>
              <a:t> </a:t>
            </a:r>
            <a:r>
              <a:rPr lang="en-US" err="1"/>
              <a:t>afmaken</a:t>
            </a:r>
          </a:p>
          <a:p>
            <a:pPr marL="305435" indent="-305435"/>
            <a:endParaRPr lang="en-US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7FCB0D60-15CD-9593-A67D-0AEDE28F99EB}"/>
              </a:ext>
            </a:extLst>
          </p:cNvPr>
          <p:cNvSpPr txBox="1">
            <a:spLocks/>
          </p:cNvSpPr>
          <p:nvPr/>
        </p:nvSpPr>
        <p:spPr>
          <a:xfrm>
            <a:off x="6365843" y="2247782"/>
            <a:ext cx="5087075" cy="53600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2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Planning </a:t>
            </a:r>
            <a:r>
              <a:rPr lang="en-US" err="1"/>
              <a:t>voor</a:t>
            </a:r>
            <a:r>
              <a:rPr lang="en-US"/>
              <a:t> spring 5</a:t>
            </a:r>
          </a:p>
        </p:txBody>
      </p:sp>
    </p:spTree>
    <p:extLst>
      <p:ext uri="{BB962C8B-B14F-4D97-AF65-F5344CB8AC3E}">
        <p14:creationId xmlns:p14="http://schemas.microsoft.com/office/powerpoint/2010/main" val="922260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7F2A6-DBD8-E3CB-CF79-B40FAB52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nl-NL"/>
              <a:t>handleiding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E0095-FE4A-5516-F50D-3CA7508A4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rmAutofit/>
          </a:bodyPr>
          <a:lstStyle/>
          <a:p>
            <a:r>
              <a:rPr lang="nl-NL"/>
              <a:t>Verder gewerkt aan de handleiding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DE2FD1-BE90-258E-7DDB-89E914965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605371" cy="2934999"/>
          </a:xfrm>
        </p:spPr>
        <p:txBody>
          <a:bodyPr anchor="t">
            <a:normAutofit/>
          </a:bodyPr>
          <a:lstStyle/>
          <a:p>
            <a:pPr marL="305435" indent="-305435"/>
            <a:r>
              <a:rPr lang="nl-NL"/>
              <a:t>Deel van de technische handleiding is herschreven (vooral installatie van Docker)</a:t>
            </a:r>
            <a:endParaRPr lang="en-US"/>
          </a:p>
          <a:p>
            <a:pPr marL="305435" indent="-305435"/>
            <a:endParaRPr lang="nl-NL"/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EF67599E-8EE6-85DA-F4A3-BA90610473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642" r="2" b="16798"/>
          <a:stretch>
            <a:fillRect/>
          </a:stretch>
        </p:blipFill>
        <p:spPr>
          <a:xfrm>
            <a:off x="6217709" y="2250892"/>
            <a:ext cx="5393100" cy="36101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13648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AC106-A05F-D4B9-911E-F22F80589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F1A69-BC91-120E-6A5E-42E46B6CA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US" err="1"/>
              <a:t>Testrapport</a:t>
            </a:r>
            <a:r>
              <a:rPr lang="en-US"/>
              <a:t> </a:t>
            </a:r>
            <a:r>
              <a:rPr lang="en-US" err="1"/>
              <a:t>aangemaakt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615C95F-A74A-F8DC-3103-389D4A1B8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rmAutofit/>
          </a:bodyPr>
          <a:lstStyle/>
          <a:p>
            <a:r>
              <a:rPr lang="nl-NL"/>
              <a:t>Testrapport is gemaakt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E20E95B-46CE-9EEA-85BB-E385DCBB1B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605371" cy="2934999"/>
          </a:xfrm>
        </p:spPr>
        <p:txBody>
          <a:bodyPr anchor="t">
            <a:normAutofit/>
          </a:bodyPr>
          <a:lstStyle/>
          <a:p>
            <a:pPr marL="305435" indent="-305435"/>
            <a:r>
              <a:rPr lang="nl-NL"/>
              <a:t>Testrapport gemaakt met verschillende testen die</a:t>
            </a:r>
            <a:br>
              <a:rPr lang="nl-NL"/>
            </a:br>
            <a:r>
              <a:rPr lang="nl-NL"/>
              <a:t>de komende weken worden uitgevoerd.</a:t>
            </a:r>
            <a:endParaRPr lang="en-US"/>
          </a:p>
          <a:p>
            <a:pPr marL="305435" indent="-305435"/>
            <a:endParaRPr lang="nl-NL"/>
          </a:p>
        </p:txBody>
      </p:sp>
      <p:pic>
        <p:nvPicPr>
          <p:cNvPr id="5" name="Content Placeholder 9" descr="A network of lines and dots background">
            <a:extLst>
              <a:ext uri="{FF2B5EF4-FFF2-40B4-BE49-F238E27FC236}">
                <a16:creationId xmlns:a16="http://schemas.microsoft.com/office/drawing/2014/main" id="{F61926B4-2823-5B11-2198-5383D852AF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642" r="2" b="16798"/>
          <a:stretch>
            <a:fillRect/>
          </a:stretch>
        </p:blipFill>
        <p:spPr>
          <a:xfrm>
            <a:off x="6217709" y="2250892"/>
            <a:ext cx="5393100" cy="36101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51288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C3C6C8-8370-99AB-CE60-2578E7025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D7B5D-EEC0-846F-11A7-989F1B499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US" err="1"/>
              <a:t>Gesprek</a:t>
            </a:r>
            <a:r>
              <a:rPr lang="en-US"/>
              <a:t> met de </a:t>
            </a:r>
            <a:r>
              <a:rPr lang="en-US" err="1"/>
              <a:t>opdrachtgever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1967F69-9697-1773-B81E-CC17A9C8F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rmAutofit/>
          </a:bodyPr>
          <a:lstStyle/>
          <a:p>
            <a:r>
              <a:rPr lang="nl-NL"/>
              <a:t>Gesprek gevoerd met de opdrachtgever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B353F9DC-6D14-16E3-7B28-097973FE89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605371" cy="2934999"/>
          </a:xfrm>
        </p:spPr>
        <p:txBody>
          <a:bodyPr anchor="t">
            <a:normAutofit/>
          </a:bodyPr>
          <a:lstStyle/>
          <a:p>
            <a:pPr marL="305435" indent="-305435"/>
            <a:r>
              <a:rPr lang="nl-NL"/>
              <a:t>Nieuwe onderdelen besteld</a:t>
            </a:r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 sz="1800"/>
              <a:t>Connectoren en stekkers</a:t>
            </a:r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 sz="1800"/>
              <a:t>Extra bekabeling (voor de stekkers)</a:t>
            </a:r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 sz="1800"/>
              <a:t>Een 4g Router</a:t>
            </a:r>
          </a:p>
          <a:p>
            <a:pPr marL="305435" indent="-305435"/>
            <a:r>
              <a:rPr lang="nl-NL"/>
              <a:t>Update gegeven wat er gebeurd is de afgelopen </a:t>
            </a:r>
            <a:br>
              <a:rPr lang="nl-NL"/>
            </a:br>
            <a:r>
              <a:rPr lang="nl-NL"/>
              <a:t>weken.</a:t>
            </a:r>
          </a:p>
          <a:p>
            <a:pPr marL="305435" indent="-305435"/>
            <a:endParaRPr lang="nl-NL"/>
          </a:p>
        </p:txBody>
      </p:sp>
      <p:pic>
        <p:nvPicPr>
          <p:cNvPr id="5" name="Content Placeholder 9" descr="A network of lines and dots background">
            <a:extLst>
              <a:ext uri="{FF2B5EF4-FFF2-40B4-BE49-F238E27FC236}">
                <a16:creationId xmlns:a16="http://schemas.microsoft.com/office/drawing/2014/main" id="{D7C785BF-A6D3-B2FF-4372-6EC35F885DE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642" r="2" b="16798"/>
          <a:stretch>
            <a:fillRect/>
          </a:stretch>
        </p:blipFill>
        <p:spPr>
          <a:xfrm>
            <a:off x="6217709" y="2250892"/>
            <a:ext cx="5393100" cy="36101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53400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2CEE8-0743-746F-1A93-CD169B949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projectdoelen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BA39E-E1B2-7589-53CC-8A25AB313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3609" y="1886826"/>
            <a:ext cx="5087075" cy="536005"/>
          </a:xfrm>
        </p:spPr>
        <p:txBody>
          <a:bodyPr/>
          <a:lstStyle/>
          <a:p>
            <a:r>
              <a:rPr lang="nl-NL"/>
              <a:t>Project doelen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9073A6-19EB-2D16-5F74-27945675E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8600" y="2422831"/>
            <a:ext cx="5745694" cy="36124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nl-NL" sz="1200" b="1">
                <a:highlight>
                  <a:srgbClr val="FFFF00"/>
                </a:highlight>
              </a:rPr>
              <a:t>1. [Analyseren] Je kunt je in de context verdiepen en een voor het hele project relevante probleemomschrijving formuleren.</a:t>
            </a:r>
            <a:endParaRPr lang="en-US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nl-NL" sz="1200" b="1">
                <a:highlight>
                  <a:srgbClr val="00FF00"/>
                </a:highlight>
              </a:rPr>
              <a:t>2. [Analyseren] Je kunt het beschreven probleem omzetten in </a:t>
            </a:r>
            <a:r>
              <a:rPr lang="nl-NL" sz="1200" b="1" err="1">
                <a:highlight>
                  <a:srgbClr val="00FF00"/>
                </a:highlight>
              </a:rPr>
              <a:t>requirements</a:t>
            </a:r>
            <a:r>
              <a:rPr lang="nl-NL" sz="1200" b="1">
                <a:highlight>
                  <a:srgbClr val="00FF00"/>
                </a:highlight>
              </a:rPr>
              <a:t>.</a:t>
            </a:r>
          </a:p>
          <a:p>
            <a:pPr marL="0" indent="0">
              <a:buNone/>
            </a:pPr>
            <a:r>
              <a:rPr lang="nl-NL" sz="1200" b="1">
                <a:highlight>
                  <a:srgbClr val="00FF00"/>
                </a:highlight>
              </a:rPr>
              <a:t>3. [Analyseren] Je kunt als onderdeel van de </a:t>
            </a:r>
            <a:r>
              <a:rPr lang="nl-NL" sz="1200" b="1" err="1">
                <a:highlight>
                  <a:srgbClr val="00FF00"/>
                </a:highlight>
              </a:rPr>
              <a:t>requirements</a:t>
            </a:r>
            <a:r>
              <a:rPr lang="nl-NL" sz="1200" b="1">
                <a:highlight>
                  <a:srgbClr val="00FF00"/>
                </a:highlight>
              </a:rPr>
              <a:t>, relevante kwaliteitseisen opstellen.</a:t>
            </a:r>
          </a:p>
          <a:p>
            <a:pPr marL="0" indent="0">
              <a:buNone/>
            </a:pPr>
            <a:r>
              <a:rPr lang="nl-NL" sz="1200" b="1">
                <a:highlight>
                  <a:srgbClr val="FFFF00"/>
                </a:highlight>
              </a:rPr>
              <a:t>4. [Analyseren] Je kunt met de projectgroep voor het projectrelevant literatuuronderzoek, experimenteel onderzoek en gebruikersonderzoek doen.</a:t>
            </a:r>
          </a:p>
          <a:p>
            <a:pPr marL="0" indent="0">
              <a:buNone/>
            </a:pPr>
            <a:r>
              <a:rPr lang="nl-NL" sz="1200" b="1">
                <a:highlight>
                  <a:srgbClr val="FF00FF"/>
                </a:highlight>
              </a:rPr>
              <a:t>5. [Analyseren] Je kunt een analyse maken van de algemene en </a:t>
            </a:r>
            <a:r>
              <a:rPr lang="nl-NL" sz="1200" b="1" err="1">
                <a:highlight>
                  <a:srgbClr val="FF00FF"/>
                </a:highlight>
              </a:rPr>
              <a:t>projectspecifieke</a:t>
            </a:r>
            <a:r>
              <a:rPr lang="nl-NL" sz="1200" b="1">
                <a:highlight>
                  <a:srgbClr val="FF00FF"/>
                </a:highlight>
              </a:rPr>
              <a:t> risico’s.</a:t>
            </a:r>
          </a:p>
          <a:p>
            <a:pPr marL="0" indent="0">
              <a:buNone/>
            </a:pPr>
            <a:r>
              <a:rPr lang="nl-NL" sz="1200" b="1">
                <a:highlight>
                  <a:srgbClr val="FFFF00"/>
                </a:highlight>
              </a:rPr>
              <a:t>6. [Adviseren] Je geeft een advies welke van de alternatieve oplossingen het meest geschikt is.</a:t>
            </a:r>
          </a:p>
          <a:p>
            <a:pPr marL="0" indent="0">
              <a:buNone/>
            </a:pPr>
            <a:r>
              <a:rPr lang="nl-NL" sz="1200" b="1">
                <a:highlight>
                  <a:srgbClr val="FFFF00"/>
                </a:highlight>
              </a:rPr>
              <a:t>7. [Ontwerpen] Je kunt een architectuurontwerp van de (huidige en)gewenste situatie opstellen van het eigen project.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58D5A9-7815-12E5-AF8C-FC9259BB91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7709" y="2422831"/>
            <a:ext cx="5393100" cy="443516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nl-NL" b="1">
                <a:highlight>
                  <a:srgbClr val="FF00FF"/>
                </a:highlight>
              </a:rPr>
              <a:t>8. [Ontwerpen] Je kunt bepalen welke ontwerpen voor functionaliteit, interactie, structuur en architectuur relevant zijn voor de eigen opdrachten deze ontwerpen opstellen.</a:t>
            </a:r>
            <a:endParaRPr lang="en-US">
              <a:highlight>
                <a:srgbClr val="FF00FF"/>
              </a:highlight>
            </a:endParaRPr>
          </a:p>
          <a:p>
            <a:pPr marL="0" indent="0">
              <a:buNone/>
            </a:pPr>
            <a:r>
              <a:rPr lang="nl-NL" b="1">
                <a:highlight>
                  <a:srgbClr val="FF00FF"/>
                </a:highlight>
              </a:rPr>
              <a:t>9. [Ontwerpen] Je kunt de werking en structuur van de code beschrijven middels een software-diagram.</a:t>
            </a:r>
          </a:p>
          <a:p>
            <a:pPr marL="0" indent="0">
              <a:buNone/>
            </a:pPr>
            <a:r>
              <a:rPr lang="nl-NL" b="1">
                <a:highlight>
                  <a:srgbClr val="FFFF00"/>
                </a:highlight>
              </a:rPr>
              <a:t>10. [Realiseren] Je kunt met een geschikt testplan en -rapport aantonen dat het gerealiseerde product voldoet aan de eisen volgens de zelf opgestelde </a:t>
            </a:r>
            <a:r>
              <a:rPr lang="nl-NL" b="1" err="1">
                <a:highlight>
                  <a:srgbClr val="FFFF00"/>
                </a:highlight>
              </a:rPr>
              <a:t>requirements</a:t>
            </a:r>
            <a:r>
              <a:rPr lang="nl-NL" b="1">
                <a:highlight>
                  <a:srgbClr val="FFFF00"/>
                </a:highlight>
              </a:rPr>
              <a:t>, inclusief de security en privacy issues.</a:t>
            </a:r>
          </a:p>
          <a:p>
            <a:pPr marL="0" indent="0">
              <a:buNone/>
            </a:pPr>
            <a:r>
              <a:rPr lang="nl-NL" b="1">
                <a:solidFill>
                  <a:schemeClr val="tx1"/>
                </a:solidFill>
                <a:highlight>
                  <a:srgbClr val="00FF00"/>
                </a:highlight>
              </a:rPr>
              <a:t>11. [Realiseren] Je kunt programmacode schrijven die voldoet aan gegeven kwaliteitseisen en rekening houdt met onverwachte situaties (</a:t>
            </a:r>
            <a:r>
              <a:rPr lang="nl-NL" b="1" err="1">
                <a:solidFill>
                  <a:schemeClr val="tx1"/>
                </a:solidFill>
                <a:highlight>
                  <a:srgbClr val="00FF00"/>
                </a:highlight>
              </a:rPr>
              <a:t>exceptions</a:t>
            </a:r>
            <a:r>
              <a:rPr lang="nl-NL" b="1">
                <a:solidFill>
                  <a:schemeClr val="tx1"/>
                </a:solidFill>
                <a:highlight>
                  <a:srgbClr val="00FF00"/>
                </a:highlight>
              </a:rPr>
              <a:t>).</a:t>
            </a:r>
          </a:p>
          <a:p>
            <a:pPr marL="0" indent="0">
              <a:buNone/>
            </a:pPr>
            <a:r>
              <a:rPr lang="nl-NL" b="1">
                <a:highlight>
                  <a:srgbClr val="00FF00"/>
                </a:highlight>
              </a:rPr>
              <a:t>12. [Realiseren] Je kunt ontwerpen omzetten in een werkend prototype.</a:t>
            </a:r>
          </a:p>
          <a:p>
            <a:pPr marL="0" indent="0">
              <a:buNone/>
            </a:pPr>
            <a:r>
              <a:rPr lang="nl-NL" b="1">
                <a:highlight>
                  <a:srgbClr val="00FF00"/>
                </a:highlight>
              </a:rPr>
              <a:t>13. [Manage &amp; Control] Je doet aan versiebeheer van alle relevante documenten door middel van een changelog.</a:t>
            </a:r>
          </a:p>
          <a:p>
            <a:pPr marL="0" indent="0">
              <a:buNone/>
            </a:pPr>
            <a:r>
              <a:rPr lang="nl-NL" b="1">
                <a:highlight>
                  <a:srgbClr val="00FF00"/>
                </a:highlight>
              </a:rPr>
              <a:t>14. [Manage &amp; Control] Je kunt je project waar nodig tussentijds aanpassen aan gegeven budget en tijd.</a:t>
            </a:r>
          </a:p>
          <a:p>
            <a:pPr marL="0" indent="0">
              <a:buNone/>
            </a:pPr>
            <a:r>
              <a:rPr lang="nl-NL" b="1">
                <a:highlight>
                  <a:srgbClr val="FFFF00"/>
                </a:highlight>
              </a:rPr>
              <a:t>15. [Professional skills] Je kunt het contact organiseren en onderhoudentussen je projectgroep en de stakeholders en die op passende wijze voor de opdracht relevante informatie voorzien</a:t>
            </a:r>
          </a:p>
          <a:p>
            <a:pPr marL="305435" indent="-305435"/>
            <a:endParaRPr lang="nl-NL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497D56-4C43-2863-D892-DD0B3675B060}"/>
              </a:ext>
            </a:extLst>
          </p:cNvPr>
          <p:cNvSpPr txBox="1"/>
          <p:nvPr/>
        </p:nvSpPr>
        <p:spPr>
          <a:xfrm>
            <a:off x="6637867" y="1972733"/>
            <a:ext cx="3236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>
                <a:highlight>
                  <a:srgbClr val="00FF00"/>
                </a:highlight>
              </a:rPr>
              <a:t>Af</a:t>
            </a:r>
            <a:r>
              <a:rPr lang="nl-NL"/>
              <a:t> – </a:t>
            </a:r>
            <a:r>
              <a:rPr lang="nl-NL">
                <a:highlight>
                  <a:srgbClr val="FFFF00"/>
                </a:highlight>
              </a:rPr>
              <a:t>in </a:t>
            </a:r>
            <a:r>
              <a:rPr lang="nl-NL" err="1">
                <a:highlight>
                  <a:srgbClr val="FFFF00"/>
                </a:highlight>
              </a:rPr>
              <a:t>progress</a:t>
            </a:r>
            <a:r>
              <a:rPr lang="nl-NL">
                <a:highlight>
                  <a:srgbClr val="FFFF00"/>
                </a:highlight>
              </a:rPr>
              <a:t> </a:t>
            </a:r>
            <a:r>
              <a:rPr lang="nl-NL"/>
              <a:t>– </a:t>
            </a:r>
            <a:r>
              <a:rPr lang="nl-NL">
                <a:highlight>
                  <a:srgbClr val="FF00FF"/>
                </a:highlight>
              </a:rPr>
              <a:t>niet begonnen</a:t>
            </a:r>
          </a:p>
        </p:txBody>
      </p:sp>
    </p:spTree>
    <p:extLst>
      <p:ext uri="{BB962C8B-B14F-4D97-AF65-F5344CB8AC3E}">
        <p14:creationId xmlns:p14="http://schemas.microsoft.com/office/powerpoint/2010/main" val="3939433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871E8-B900-4D5F-3B0A-2FCBF2614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nl-NL"/>
              <a:t>Productbacklog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4E041FE-A295-F595-FCAF-B6B73192C1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/>
          <a:lstStyle/>
          <a:p>
            <a:pPr marL="0" indent="0">
              <a:buNone/>
            </a:pPr>
            <a:endParaRPr lang="en-US"/>
          </a:p>
        </p:txBody>
      </p:sp>
      <p:pic>
        <p:nvPicPr>
          <p:cNvPr id="4" name="Content Placeholder 9" descr="A network of lines and dots background">
            <a:extLst>
              <a:ext uri="{FF2B5EF4-FFF2-40B4-BE49-F238E27FC236}">
                <a16:creationId xmlns:a16="http://schemas.microsoft.com/office/drawing/2014/main" id="{CE68B355-3E48-4710-5386-4DFA88B85B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2256" b="8410"/>
          <a:stretch>
            <a:fillRect/>
          </a:stretch>
        </p:blipFill>
        <p:spPr>
          <a:xfrm>
            <a:off x="6188417" y="2228003"/>
            <a:ext cx="5422392" cy="36330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71018170"/>
      </p:ext>
    </p:extLst>
  </p:cSld>
  <p:clrMapOvr>
    <a:masterClrMapping/>
  </p:clrMapOvr>
</p:sld>
</file>

<file path=ppt/theme/theme1.xml><?xml version="1.0" encoding="utf-8"?>
<a:theme xmlns:a="http://schemas.openxmlformats.org/drawingml/2006/main" name="Aangepast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8801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{67209734-1E93-4B04-B47F-372448A9CC9C}tf56390039_win32</Template>
  <Application>Microsoft Office PowerPoint</Application>
  <PresentationFormat>Widescreen</PresentationFormat>
  <Slides>11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Aangepast</vt:lpstr>
      <vt:lpstr>Windgenerator – sprint 5</vt:lpstr>
      <vt:lpstr>Inhoud</vt:lpstr>
      <vt:lpstr>Het project</vt:lpstr>
      <vt:lpstr>De sprint</vt:lpstr>
      <vt:lpstr>handleiding</vt:lpstr>
      <vt:lpstr>Testrapport aangemaakt</vt:lpstr>
      <vt:lpstr>Gesprek met de opdrachtgever</vt:lpstr>
      <vt:lpstr>projectdoelen</vt:lpstr>
      <vt:lpstr>Productbacklog</vt:lpstr>
      <vt:lpstr>Planning sprint 6</vt:lpstr>
      <vt:lpstr>Sprint retrospective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Hannah saunders</dc:creator>
  <cp:revision>1</cp:revision>
  <dcterms:created xsi:type="dcterms:W3CDTF">2025-09-16T08:31:20Z</dcterms:created>
  <dcterms:modified xsi:type="dcterms:W3CDTF">2025-12-16T11:59:43Z</dcterms:modified>
</cp:coreProperties>
</file>

<file path=docProps/thumbnail.jpeg>
</file>